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  <p:sldMasterId id="2147483692" r:id="rId3"/>
    <p:sldMasterId id="2147483724" r:id="rId4"/>
  </p:sldMasterIdLst>
  <p:notesMasterIdLst>
    <p:notesMasterId r:id="rId60"/>
  </p:notesMasterIdLst>
  <p:handoutMasterIdLst>
    <p:handoutMasterId r:id="rId61"/>
  </p:handoutMasterIdLst>
  <p:sldIdLst>
    <p:sldId id="301" r:id="rId5"/>
    <p:sldId id="256" r:id="rId6"/>
    <p:sldId id="258" r:id="rId7"/>
    <p:sldId id="259" r:id="rId8"/>
    <p:sldId id="262" r:id="rId9"/>
    <p:sldId id="334" r:id="rId10"/>
    <p:sldId id="261" r:id="rId11"/>
    <p:sldId id="266" r:id="rId12"/>
    <p:sldId id="333" r:id="rId13"/>
    <p:sldId id="263" r:id="rId14"/>
    <p:sldId id="260" r:id="rId15"/>
    <p:sldId id="268" r:id="rId16"/>
    <p:sldId id="287" r:id="rId17"/>
    <p:sldId id="288" r:id="rId18"/>
    <p:sldId id="274" r:id="rId19"/>
    <p:sldId id="280" r:id="rId20"/>
    <p:sldId id="281" r:id="rId21"/>
    <p:sldId id="282" r:id="rId22"/>
    <p:sldId id="275" r:id="rId23"/>
    <p:sldId id="276" r:id="rId24"/>
    <p:sldId id="277" r:id="rId25"/>
    <p:sldId id="278" r:id="rId26"/>
    <p:sldId id="279" r:id="rId27"/>
    <p:sldId id="283" r:id="rId28"/>
    <p:sldId id="284" r:id="rId29"/>
    <p:sldId id="285" r:id="rId30"/>
    <p:sldId id="330" r:id="rId31"/>
    <p:sldId id="316" r:id="rId32"/>
    <p:sldId id="317" r:id="rId33"/>
    <p:sldId id="318" r:id="rId34"/>
    <p:sldId id="319" r:id="rId35"/>
    <p:sldId id="320" r:id="rId36"/>
    <p:sldId id="321" r:id="rId37"/>
    <p:sldId id="331" r:id="rId38"/>
    <p:sldId id="323" r:id="rId39"/>
    <p:sldId id="332" r:id="rId40"/>
    <p:sldId id="324" r:id="rId41"/>
    <p:sldId id="325" r:id="rId42"/>
    <p:sldId id="326" r:id="rId43"/>
    <p:sldId id="328" r:id="rId44"/>
    <p:sldId id="329" r:id="rId45"/>
    <p:sldId id="302" r:id="rId46"/>
    <p:sldId id="303" r:id="rId47"/>
    <p:sldId id="335" r:id="rId48"/>
    <p:sldId id="336" r:id="rId49"/>
    <p:sldId id="299" r:id="rId50"/>
    <p:sldId id="270" r:id="rId51"/>
    <p:sldId id="300" r:id="rId52"/>
    <p:sldId id="337" r:id="rId53"/>
    <p:sldId id="265" r:id="rId54"/>
    <p:sldId id="338" r:id="rId55"/>
    <p:sldId id="271" r:id="rId56"/>
    <p:sldId id="339" r:id="rId57"/>
    <p:sldId id="340" r:id="rId58"/>
    <p:sldId id="341" r:id="rId59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62"/>
    </p:embeddedFont>
    <p:embeddedFont>
      <p:font typeface="Anek Devanagari" pitchFamily="2" charset="0"/>
      <p:regular r:id="rId63"/>
      <p:bold r:id="rId64"/>
    </p:embeddedFont>
    <p:embeddedFont>
      <p:font typeface="Baloo Thambi 2" panose="020B0604020202020204" charset="0"/>
      <p:regular r:id="rId65"/>
      <p:bold r:id="rId66"/>
    </p:embeddedFont>
    <p:embeddedFont>
      <p:font typeface="Bebas Neue" panose="020B0606020202050201" pitchFamily="34" charset="0"/>
      <p:regular r:id="rId67"/>
    </p:embeddedFont>
    <p:embeddedFont>
      <p:font typeface="Darker Grotesque Black" pitchFamily="2" charset="0"/>
      <p:bold r:id="rId68"/>
    </p:embeddedFont>
    <p:embeddedFont>
      <p:font typeface="Exo 2" pitchFamily="2" charset="0"/>
      <p:regular r:id="rId69"/>
      <p:bold r:id="rId70"/>
      <p:italic r:id="rId71"/>
      <p:boldItalic r:id="rId72"/>
    </p:embeddedFont>
    <p:embeddedFont>
      <p:font typeface="Google Sans" panose="020B0503030502040204" pitchFamily="34" charset="0"/>
      <p:regular r:id="rId73"/>
      <p:bold r:id="rId74"/>
      <p:italic r:id="rId75"/>
      <p:boldItalic r:id="rId76"/>
    </p:embeddedFont>
    <p:embeddedFont>
      <p:font typeface="Google Sans Medium" panose="020B0603030502040204" pitchFamily="34" charset="0"/>
      <p:regular r:id="rId77"/>
      <p:italic r:id="rId78"/>
    </p:embeddedFont>
    <p:embeddedFont>
      <p:font typeface="KFGQPC HAFS Uthmanic Script" panose="02000000000000000000" pitchFamily="2" charset="-78"/>
      <p:regular r:id="rId79"/>
    </p:embeddedFont>
    <p:embeddedFont>
      <p:font typeface="Kumbh Sans" pitchFamily="2" charset="0"/>
      <p:regular r:id="rId80"/>
      <p:bold r:id="rId81"/>
    </p:embeddedFont>
    <p:embeddedFont>
      <p:font typeface="Loved by the King" panose="02000000000000000000" pitchFamily="2" charset="0"/>
      <p:regular r:id="rId82"/>
    </p:embeddedFont>
    <p:embeddedFont>
      <p:font typeface="Mulish SemiBold" pitchFamily="2" charset="0"/>
      <p:bold r:id="rId83"/>
      <p:boldItalic r:id="rId84"/>
    </p:embeddedFont>
    <p:embeddedFont>
      <p:font typeface="Nunito" pitchFamily="2" charset="0"/>
      <p:regular r:id="rId85"/>
      <p:bold r:id="rId86"/>
      <p:italic r:id="rId87"/>
      <p:boldItalic r:id="rId88"/>
    </p:embeddedFont>
    <p:embeddedFont>
      <p:font typeface="Nunito Light" pitchFamily="2" charset="0"/>
      <p:regular r:id="rId89"/>
      <p:italic r:id="rId90"/>
    </p:embeddedFont>
    <p:embeddedFont>
      <p:font typeface="Poppins" panose="00000500000000000000" pitchFamily="2" charset="0"/>
      <p:regular r:id="rId91"/>
      <p:bold r:id="rId92"/>
      <p:italic r:id="rId93"/>
      <p:boldItalic r:id="rId94"/>
    </p:embeddedFont>
    <p:embeddedFont>
      <p:font typeface="Poppins ExtraBold" panose="00000900000000000000" pitchFamily="2" charset="0"/>
      <p:bold r:id="rId95"/>
      <p:boldItalic r:id="rId96"/>
    </p:embeddedFont>
    <p:embeddedFont>
      <p:font typeface="Poppins Thin" panose="00000300000000000000" pitchFamily="2" charset="0"/>
      <p:regular r:id="rId97"/>
      <p:italic r:id="rId98"/>
    </p:embeddedFont>
    <p:embeddedFont>
      <p:font typeface="PT Sans" panose="020B0503020203020204" pitchFamily="34" charset="0"/>
      <p:regular r:id="rId99"/>
      <p:bold r:id="rId100"/>
      <p:italic r:id="rId101"/>
      <p:boldItalic r:id="rId102"/>
    </p:embeddedFont>
    <p:embeddedFont>
      <p:font typeface="Roboto Condensed Light" panose="02000000000000000000" pitchFamily="2" charset="0"/>
      <p:regular r:id="rId103"/>
      <p:italic r:id="rId104"/>
    </p:embeddedFont>
    <p:embeddedFont>
      <p:font typeface="Segoe UI" panose="020B0502040204020203" pitchFamily="34" charset="0"/>
      <p:regular r:id="rId105"/>
      <p:bold r:id="rId106"/>
      <p:italic r:id="rId107"/>
      <p:boldItalic r:id="rId108"/>
    </p:embeddedFont>
    <p:embeddedFont>
      <p:font typeface="Source Sans Pro" panose="020B050303040302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Juz 11" id="{9A206041-50A3-45C9-94C0-B9313D2CAEFA}">
          <p14:sldIdLst>
            <p14:sldId id="301"/>
            <p14:sldId id="256"/>
            <p14:sldId id="258"/>
            <p14:sldId id="259"/>
            <p14:sldId id="262"/>
            <p14:sldId id="334"/>
            <p14:sldId id="261"/>
            <p14:sldId id="266"/>
            <p14:sldId id="333"/>
            <p14:sldId id="263"/>
            <p14:sldId id="260"/>
            <p14:sldId id="268"/>
          </p14:sldIdLst>
        </p14:section>
        <p14:section name="Juz 12-13" id="{0ADDBAA8-EB09-4AB6-A301-C04AEFA2EEA6}">
          <p14:sldIdLst>
            <p14:sldId id="287"/>
            <p14:sldId id="288"/>
            <p14:sldId id="274"/>
            <p14:sldId id="280"/>
            <p14:sldId id="281"/>
            <p14:sldId id="282"/>
            <p14:sldId id="275"/>
            <p14:sldId id="276"/>
            <p14:sldId id="277"/>
            <p14:sldId id="278"/>
            <p14:sldId id="279"/>
            <p14:sldId id="283"/>
            <p14:sldId id="284"/>
            <p14:sldId id="285"/>
            <p14:sldId id="330"/>
          </p14:sldIdLst>
        </p14:section>
        <p14:section name="Juz 14" id="{E9CE12C6-8E8F-4B25-9C0D-AD5A521B5C73}">
          <p14:sldIdLst>
            <p14:sldId id="316"/>
            <p14:sldId id="317"/>
            <p14:sldId id="318"/>
            <p14:sldId id="319"/>
            <p14:sldId id="320"/>
            <p14:sldId id="321"/>
            <p14:sldId id="331"/>
            <p14:sldId id="323"/>
            <p14:sldId id="332"/>
            <p14:sldId id="324"/>
            <p14:sldId id="325"/>
            <p14:sldId id="326"/>
            <p14:sldId id="328"/>
            <p14:sldId id="329"/>
            <p14:sldId id="302"/>
            <p14:sldId id="303"/>
            <p14:sldId id="335"/>
            <p14:sldId id="336"/>
            <p14:sldId id="299"/>
            <p14:sldId id="270"/>
            <p14:sldId id="300"/>
            <p14:sldId id="337"/>
            <p14:sldId id="265"/>
            <p14:sldId id="338"/>
            <p14:sldId id="271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8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6C2"/>
    <a:srgbClr val="B392EA"/>
    <a:srgbClr val="9A9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36" y="448"/>
      </p:cViewPr>
      <p:guideLst>
        <p:guide orient="horz" pos="258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1872" y="4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font" Target="fonts/font28.fntdata"/><Relationship Id="rId112" Type="http://schemas.openxmlformats.org/officeDocument/2006/relationships/font" Target="fonts/font51.fntdata"/><Relationship Id="rId16" Type="http://schemas.openxmlformats.org/officeDocument/2006/relationships/slide" Target="slides/slide12.xml"/><Relationship Id="rId107" Type="http://schemas.openxmlformats.org/officeDocument/2006/relationships/font" Target="fonts/font4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102" Type="http://schemas.openxmlformats.org/officeDocument/2006/relationships/font" Target="fonts/font41.fntdata"/><Relationship Id="rId5" Type="http://schemas.openxmlformats.org/officeDocument/2006/relationships/slide" Target="slides/slide1.xml"/><Relationship Id="rId90" Type="http://schemas.openxmlformats.org/officeDocument/2006/relationships/font" Target="fonts/font29.fntdata"/><Relationship Id="rId95" Type="http://schemas.openxmlformats.org/officeDocument/2006/relationships/font" Target="fonts/font3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113" Type="http://schemas.openxmlformats.org/officeDocument/2006/relationships/presProps" Target="presProps.xml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2.fntdata"/><Relationship Id="rId108" Type="http://schemas.openxmlformats.org/officeDocument/2006/relationships/font" Target="fonts/font47.fntdata"/><Relationship Id="rId54" Type="http://schemas.openxmlformats.org/officeDocument/2006/relationships/slide" Target="slides/slide50.xml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91" Type="http://schemas.openxmlformats.org/officeDocument/2006/relationships/font" Target="fonts/font30.fntdata"/><Relationship Id="rId96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45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94" Type="http://schemas.openxmlformats.org/officeDocument/2006/relationships/font" Target="fonts/font33.fntdata"/><Relationship Id="rId99" Type="http://schemas.openxmlformats.org/officeDocument/2006/relationships/font" Target="fonts/font38.fntdata"/><Relationship Id="rId101" Type="http://schemas.openxmlformats.org/officeDocument/2006/relationships/font" Target="fonts/font4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4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97" Type="http://schemas.openxmlformats.org/officeDocument/2006/relationships/font" Target="fonts/font36.fntdata"/><Relationship Id="rId104" Type="http://schemas.openxmlformats.org/officeDocument/2006/relationships/font" Target="fonts/font43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92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Relationship Id="rId87" Type="http://schemas.openxmlformats.org/officeDocument/2006/relationships/font" Target="fonts/font26.fntdata"/><Relationship Id="rId110" Type="http://schemas.openxmlformats.org/officeDocument/2006/relationships/font" Target="fonts/font49.fntdata"/><Relationship Id="rId115" Type="http://schemas.openxmlformats.org/officeDocument/2006/relationships/theme" Target="theme/theme1.xml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6.fntdata"/><Relationship Id="rId100" Type="http://schemas.openxmlformats.org/officeDocument/2006/relationships/font" Target="fonts/font39.fntdata"/><Relationship Id="rId105" Type="http://schemas.openxmlformats.org/officeDocument/2006/relationships/font" Target="fonts/font4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93" Type="http://schemas.openxmlformats.org/officeDocument/2006/relationships/font" Target="fonts/font32.fntdata"/><Relationship Id="rId98" Type="http://schemas.openxmlformats.org/officeDocument/2006/relationships/font" Target="fonts/font3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font" Target="fonts/font6.fntdata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font" Target="fonts/font1.fntdata"/><Relationship Id="rId83" Type="http://schemas.openxmlformats.org/officeDocument/2006/relationships/font" Target="fonts/font22.fntdata"/><Relationship Id="rId88" Type="http://schemas.openxmlformats.org/officeDocument/2006/relationships/font" Target="fonts/font27.fntdata"/><Relationship Id="rId111" Type="http://schemas.openxmlformats.org/officeDocument/2006/relationships/font" Target="fonts/font5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69B3B-B44D-89CD-E75D-EE342C3EC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1BBD3-C3AA-7059-E3AB-F91A70F58D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93BB8-9DA4-4E34-81B7-96A1A41E472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3989D-51C2-CC84-CF28-F800251F27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9359-8F4C-1D12-5B3A-33E20122B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00025-F493-470C-B86D-E46EE20E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4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fb9db2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fb9db2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c96260e46_0_17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9c96260e46_0_17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6ecb1d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6ecb1d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e6ecb1dae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e6ecb1dae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e6ecb1da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e6ecb1da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6ecb1d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6ecb1d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fb9db2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fb9db2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6ecb1d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6ecb1d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6ecb1da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6ecb1da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6ecb1d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e6ecb1da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e6ecb1da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e6ecb1da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e6ecb1da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e6ecb1da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e6ecb1da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e6ecb1da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e1c7595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1e1c7595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e1c7595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e1c7595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53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e1c75955_0_15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1e1c75955_0_15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7eaf6f8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7eaf6f88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f7eaf6f8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f7eaf6f8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7eaf6f8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df7eaf6f8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7eaf6f8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df7eaf6f8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470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5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1a75b8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01a75b82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268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01a75b8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01a75b82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42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bd4967bc8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bd4967bc8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6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bd4967bc8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bd4967bc8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675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bd4967bc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bd4967bc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91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bd4967bc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bd4967bc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4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bd4967bc8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bd4967bc8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56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bd4967b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bd4967bc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477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bd4967bc8_1_29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bd4967bc8_1_29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30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0358ffb7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0358ffb7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0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bd4967bc8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bd4967bc8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591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de42e2570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de42e2570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00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46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00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11075"/>
            <a:ext cx="6649800" cy="24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56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44145" y="175925"/>
            <a:ext cx="923308" cy="206230"/>
            <a:chOff x="8044145" y="175925"/>
            <a:chExt cx="923308" cy="206230"/>
          </a:xfrm>
        </p:grpSpPr>
        <p:sp>
          <p:nvSpPr>
            <p:cNvPr id="13" name="Google Shape;13;p2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10800000">
            <a:off x="7674211" y="4045430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26650" y="3912100"/>
            <a:ext cx="665400" cy="331413"/>
            <a:chOff x="7926650" y="3912100"/>
            <a:chExt cx="665400" cy="33141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;p2"/>
          <p:cNvSpPr/>
          <p:nvPr/>
        </p:nvSpPr>
        <p:spPr>
          <a:xfrm>
            <a:off x="-1104400" y="263788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16304" y="-292009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2"/>
          </p:nvPr>
        </p:nvSpPr>
        <p:spPr>
          <a:xfrm>
            <a:off x="2411651" y="1332025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2411649" y="1786593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3" hasCustomPrompt="1"/>
          </p:nvPr>
        </p:nvSpPr>
        <p:spPr>
          <a:xfrm>
            <a:off x="1157149" y="1378850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4"/>
          </p:nvPr>
        </p:nvSpPr>
        <p:spPr>
          <a:xfrm>
            <a:off x="2411651" y="2498879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5"/>
          </p:nvPr>
        </p:nvSpPr>
        <p:spPr>
          <a:xfrm>
            <a:off x="2411649" y="2953447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6" hasCustomPrompt="1"/>
          </p:nvPr>
        </p:nvSpPr>
        <p:spPr>
          <a:xfrm>
            <a:off x="1157149" y="2545711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7"/>
          </p:nvPr>
        </p:nvSpPr>
        <p:spPr>
          <a:xfrm>
            <a:off x="2411651" y="3665732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>
            <a:off x="2411649" y="4120300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149" y="3712571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/>
          <p:nvPr/>
        </p:nvSpPr>
        <p:spPr>
          <a:xfrm flipH="1">
            <a:off x="8299645" y="150700"/>
            <a:ext cx="892380" cy="431894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 rot="10800000">
            <a:off x="8098086" y="332898"/>
            <a:ext cx="665400" cy="331413"/>
            <a:chOff x="164175" y="4438288"/>
            <a:chExt cx="665400" cy="331413"/>
          </a:xfrm>
        </p:grpSpPr>
        <p:grpSp>
          <p:nvGrpSpPr>
            <p:cNvPr id="223" name="Google Shape;223;p13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13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239" name="Google Shape;239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851582" y="1343350"/>
            <a:ext cx="4299300" cy="30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>
            <a:spLocks noGrp="1"/>
          </p:cNvSpPr>
          <p:nvPr>
            <p:ph type="pic" idx="2"/>
          </p:nvPr>
        </p:nvSpPr>
        <p:spPr>
          <a:xfrm flipH="1">
            <a:off x="5402682" y="1368050"/>
            <a:ext cx="2617200" cy="3062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4"/>
          <p:cNvSpPr/>
          <p:nvPr/>
        </p:nvSpPr>
        <p:spPr>
          <a:xfrm rot="5400000">
            <a:off x="365134" y="4285953"/>
            <a:ext cx="325037" cy="111543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>
            <a:off x="90151" y="4560833"/>
            <a:ext cx="1115523" cy="325051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138251" y="-283374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>
            <a:off x="7974426" y="-394076"/>
            <a:ext cx="1411800" cy="1411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1226263" y="3100300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subTitle" idx="1"/>
          </p:nvPr>
        </p:nvSpPr>
        <p:spPr>
          <a:xfrm>
            <a:off x="1226138" y="1511325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1" name="Google Shape;261;p15"/>
          <p:cNvSpPr/>
          <p:nvPr/>
        </p:nvSpPr>
        <p:spPr>
          <a:xfrm flipH="1">
            <a:off x="149097" y="4086925"/>
            <a:ext cx="411738" cy="141311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 rot="-5400000" flipH="1">
            <a:off x="-199178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-129926" y="-27069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8883924" y="3934526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5"/>
          <p:cNvGrpSpPr/>
          <p:nvPr/>
        </p:nvGrpSpPr>
        <p:grpSpPr>
          <a:xfrm>
            <a:off x="8119234" y="373788"/>
            <a:ext cx="665400" cy="331413"/>
            <a:chOff x="7926650" y="3912100"/>
            <a:chExt cx="665400" cy="331413"/>
          </a:xfrm>
        </p:grpSpPr>
        <p:grpSp>
          <p:nvGrpSpPr>
            <p:cNvPr id="266" name="Google Shape;266;p15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15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72" name="Google Shape;272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15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77" name="Google Shape;27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5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282" name="Google Shape;282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15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287" name="Google Shape;28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720000" y="3096325"/>
            <a:ext cx="77040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2"/>
          </p:nvPr>
        </p:nvSpPr>
        <p:spPr>
          <a:xfrm>
            <a:off x="720000" y="1474825"/>
            <a:ext cx="77040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296" name="Google Shape;296;p16"/>
          <p:cNvGrpSpPr/>
          <p:nvPr/>
        </p:nvGrpSpPr>
        <p:grpSpPr>
          <a:xfrm>
            <a:off x="229573" y="95708"/>
            <a:ext cx="665400" cy="331413"/>
            <a:chOff x="164175" y="4438288"/>
            <a:chExt cx="665400" cy="331413"/>
          </a:xfrm>
        </p:grpSpPr>
        <p:grpSp>
          <p:nvGrpSpPr>
            <p:cNvPr id="297" name="Google Shape;297;p16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298" name="Google Shape;29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16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318" name="Google Shape;31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2" name="Google Shape;322;p16"/>
          <p:cNvSpPr/>
          <p:nvPr/>
        </p:nvSpPr>
        <p:spPr>
          <a:xfrm rot="-5400000">
            <a:off x="8557804" y="-139492"/>
            <a:ext cx="325037" cy="111543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8042301" y="376015"/>
            <a:ext cx="1115523" cy="325051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-849426" y="4090890"/>
            <a:ext cx="1411800" cy="1411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8581626" y="409088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1878100" y="540000"/>
            <a:ext cx="53877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 flipH="1">
            <a:off x="487088" y="328325"/>
            <a:ext cx="923308" cy="206230"/>
            <a:chOff x="8044145" y="175925"/>
            <a:chExt cx="923308" cy="206230"/>
          </a:xfrm>
        </p:grpSpPr>
        <p:sp>
          <p:nvSpPr>
            <p:cNvPr id="332" name="Google Shape;332;p17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17"/>
          <p:cNvSpPr/>
          <p:nvPr/>
        </p:nvSpPr>
        <p:spPr>
          <a:xfrm rot="10800000" flipH="1">
            <a:off x="-37600" y="4045430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17"/>
          <p:cNvGrpSpPr/>
          <p:nvPr/>
        </p:nvGrpSpPr>
        <p:grpSpPr>
          <a:xfrm flipH="1">
            <a:off x="557690" y="3912100"/>
            <a:ext cx="665400" cy="331413"/>
            <a:chOff x="7926650" y="3912100"/>
            <a:chExt cx="665400" cy="331413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17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343" name="Google Shape;343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17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7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53" name="Google Shape;353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7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58" name="Google Shape;35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" name="Google Shape;362;p17"/>
          <p:cNvSpPr/>
          <p:nvPr/>
        </p:nvSpPr>
        <p:spPr>
          <a:xfrm flipH="1">
            <a:off x="7637130" y="328331"/>
            <a:ext cx="2313600" cy="2313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 flipH="1">
            <a:off x="8475094" y="-342259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"/>
          <p:cNvSpPr/>
          <p:nvPr/>
        </p:nvSpPr>
        <p:spPr>
          <a:xfrm rot="10800000" flipH="1">
            <a:off x="8087384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650" y="1448231"/>
            <a:ext cx="6110700" cy="169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 panose="02000000000000000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86000" y="3298825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20950" y="2395077"/>
            <a:ext cx="63021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487423"/>
            <a:ext cx="9144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86000" y="3385262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6900" y="12042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271575"/>
            <a:ext cx="50676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842802" y="539500"/>
            <a:ext cx="1428000" cy="13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59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710675" y="114199"/>
            <a:ext cx="2634300" cy="26343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034331" y="-603398"/>
            <a:ext cx="1389900" cy="13899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8097047" y="4045475"/>
            <a:ext cx="1090300" cy="646077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8119234" y="3988300"/>
            <a:ext cx="665400" cy="331413"/>
            <a:chOff x="7926650" y="3912100"/>
            <a:chExt cx="665400" cy="331413"/>
          </a:xfrm>
        </p:grpSpPr>
        <p:grpSp>
          <p:nvGrpSpPr>
            <p:cNvPr id="54" name="Google Shape;54;p3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3"/>
          <p:cNvSpPr/>
          <p:nvPr/>
        </p:nvSpPr>
        <p:spPr>
          <a:xfrm>
            <a:off x="-744800" y="4233150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347200" y="327275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84087" y="2581575"/>
            <a:ext cx="3120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4739913" y="2581575"/>
            <a:ext cx="3120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739913" y="2950600"/>
            <a:ext cx="3120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83787" y="2950600"/>
            <a:ext cx="312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5400000">
            <a:off x="4369038" y="305185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215885" y="476993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98335" y="476993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193000" y="1593600"/>
            <a:ext cx="4721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521208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rot="5400000">
            <a:off x="4369038" y="304290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 rot="5400000">
            <a:off x="23243" y="1021088"/>
            <a:ext cx="1386344" cy="427224"/>
            <a:chOff x="3802525" y="1096175"/>
            <a:chExt cx="1386344" cy="427224"/>
          </a:xfrm>
        </p:grpSpPr>
        <p:sp>
          <p:nvSpPr>
            <p:cNvPr id="42" name="Google Shape;42;p7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280250" y="1263450"/>
            <a:ext cx="65835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8581945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5400000" flipH="1">
            <a:off x="1913157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20900" y="1702502"/>
            <a:ext cx="65022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320900" y="2526598"/>
            <a:ext cx="6502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795800" y="512388"/>
            <a:ext cx="4688100" cy="11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411302"/>
            <a:ext cx="7146900" cy="1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029500" y="3335750"/>
            <a:ext cx="5085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848575" y="40172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865625" y="6919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347200" y="327275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119421" y="1492386"/>
            <a:ext cx="233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2119421" y="1706123"/>
            <a:ext cx="2332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 flipH="1">
            <a:off x="5620486" y="1492378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 flipH="1">
            <a:off x="5620486" y="1706120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249672" y="1492370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43645" y="1492370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2119421" y="3315119"/>
            <a:ext cx="233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2119421" y="3523029"/>
            <a:ext cx="2332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 flipH="1">
            <a:off x="5620486" y="331511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 flipH="1">
            <a:off x="5620486" y="3523028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249672" y="3315731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43645" y="3315731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21550" y="3263950"/>
            <a:ext cx="45009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4750" y="1376589"/>
            <a:ext cx="7714500" cy="17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 rot="-5400000" flipH="1">
            <a:off x="8217170" y="47827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/>
          <p:nvPr/>
        </p:nvSpPr>
        <p:spPr>
          <a:xfrm rot="5400000">
            <a:off x="4369038" y="3042888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02631" y="1705975"/>
            <a:ext cx="33921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803201" y="2240522"/>
            <a:ext cx="33909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989285" y="1360963"/>
            <a:ext cx="4037400" cy="170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90119" y="3051138"/>
            <a:ext cx="4035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8198749" y="3310025"/>
            <a:ext cx="450421" cy="1289405"/>
            <a:chOff x="8195250" y="3543350"/>
            <a:chExt cx="450421" cy="1289405"/>
          </a:xfrm>
        </p:grpSpPr>
        <p:sp>
          <p:nvSpPr>
            <p:cNvPr id="105" name="Google Shape;105;p18"/>
            <p:cNvSpPr/>
            <p:nvPr/>
          </p:nvSpPr>
          <p:spPr>
            <a:xfrm>
              <a:off x="8195250" y="44029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8195250" y="39731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8215875" y="35433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 rot="5400000">
            <a:off x="23243" y="1021088"/>
            <a:ext cx="1386344" cy="427224"/>
            <a:chOff x="3802525" y="1096175"/>
            <a:chExt cx="1386344" cy="427224"/>
          </a:xfrm>
        </p:grpSpPr>
        <p:sp>
          <p:nvSpPr>
            <p:cNvPr id="109" name="Google Shape;109;p18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7949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2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45996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720150" y="1253100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1879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3323100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5920421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719929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/>
          </p:nvPr>
        </p:nvSpPr>
        <p:spPr>
          <a:xfrm>
            <a:off x="3321150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5918471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2372334" y="152771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2372334" y="1736191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2"/>
          </p:nvPr>
        </p:nvSpPr>
        <p:spPr>
          <a:xfrm>
            <a:off x="5728675" y="152771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3"/>
          </p:nvPr>
        </p:nvSpPr>
        <p:spPr>
          <a:xfrm>
            <a:off x="5728675" y="1736191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4"/>
          </p:nvPr>
        </p:nvSpPr>
        <p:spPr>
          <a:xfrm>
            <a:off x="2372334" y="3074668"/>
            <a:ext cx="197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5"/>
          </p:nvPr>
        </p:nvSpPr>
        <p:spPr>
          <a:xfrm>
            <a:off x="2372334" y="328314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6"/>
          </p:nvPr>
        </p:nvSpPr>
        <p:spPr>
          <a:xfrm>
            <a:off x="5728675" y="3074668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7"/>
          </p:nvPr>
        </p:nvSpPr>
        <p:spPr>
          <a:xfrm>
            <a:off x="5728675" y="328314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8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4017355" y="4599432"/>
            <a:ext cx="1109289" cy="445396"/>
            <a:chOff x="1151950" y="-2408350"/>
            <a:chExt cx="3263575" cy="1310375"/>
          </a:xfrm>
        </p:grpSpPr>
        <p:sp>
          <p:nvSpPr>
            <p:cNvPr id="143" name="Google Shape;143;p21"/>
            <p:cNvSpPr/>
            <p:nvPr/>
          </p:nvSpPr>
          <p:spPr>
            <a:xfrm>
              <a:off x="310512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8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6" y="467"/>
                  </a:lnTo>
                  <a:lnTo>
                    <a:pt x="29505" y="549"/>
                  </a:lnTo>
                  <a:lnTo>
                    <a:pt x="30137" y="632"/>
                  </a:lnTo>
                  <a:lnTo>
                    <a:pt x="31400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082" y="1896"/>
                  </a:lnTo>
                  <a:lnTo>
                    <a:pt x="36263" y="2363"/>
                  </a:lnTo>
                  <a:lnTo>
                    <a:pt x="37417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5" y="5467"/>
                  </a:lnTo>
                  <a:lnTo>
                    <a:pt x="42664" y="6236"/>
                  </a:lnTo>
                  <a:lnTo>
                    <a:pt x="43598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23" y="12802"/>
                  </a:lnTo>
                  <a:lnTo>
                    <a:pt x="48955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66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9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9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66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5" y="38542"/>
                  </a:lnTo>
                  <a:lnTo>
                    <a:pt x="48323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8" y="45355"/>
                  </a:lnTo>
                  <a:lnTo>
                    <a:pt x="42664" y="46179"/>
                  </a:lnTo>
                  <a:lnTo>
                    <a:pt x="41675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7" y="49531"/>
                  </a:lnTo>
                  <a:lnTo>
                    <a:pt x="36263" y="50052"/>
                  </a:lnTo>
                  <a:lnTo>
                    <a:pt x="35082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00" y="51563"/>
                  </a:lnTo>
                  <a:lnTo>
                    <a:pt x="30137" y="51783"/>
                  </a:lnTo>
                  <a:lnTo>
                    <a:pt x="29505" y="51893"/>
                  </a:lnTo>
                  <a:lnTo>
                    <a:pt x="28846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8" y="52085"/>
                  </a:lnTo>
                  <a:lnTo>
                    <a:pt x="25549" y="52085"/>
                  </a:lnTo>
                  <a:lnTo>
                    <a:pt x="24862" y="52058"/>
                  </a:lnTo>
                  <a:lnTo>
                    <a:pt x="24203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3" y="51289"/>
                  </a:lnTo>
                  <a:lnTo>
                    <a:pt x="18516" y="50932"/>
                  </a:lnTo>
                  <a:lnTo>
                    <a:pt x="17308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15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3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8" y="41701"/>
                  </a:lnTo>
                  <a:lnTo>
                    <a:pt x="4753" y="40685"/>
                  </a:lnTo>
                  <a:lnTo>
                    <a:pt x="4067" y="39613"/>
                  </a:lnTo>
                  <a:lnTo>
                    <a:pt x="3435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3" y="31427"/>
                  </a:lnTo>
                  <a:lnTo>
                    <a:pt x="605" y="30136"/>
                  </a:lnTo>
                  <a:lnTo>
                    <a:pt x="523" y="29504"/>
                  </a:lnTo>
                  <a:lnTo>
                    <a:pt x="440" y="28845"/>
                  </a:lnTo>
                  <a:lnTo>
                    <a:pt x="386" y="28213"/>
                  </a:lnTo>
                  <a:lnTo>
                    <a:pt x="358" y="27554"/>
                  </a:lnTo>
                  <a:lnTo>
                    <a:pt x="331" y="26867"/>
                  </a:lnTo>
                  <a:lnTo>
                    <a:pt x="331" y="26207"/>
                  </a:lnTo>
                  <a:lnTo>
                    <a:pt x="331" y="25548"/>
                  </a:lnTo>
                  <a:lnTo>
                    <a:pt x="358" y="24889"/>
                  </a:lnTo>
                  <a:lnTo>
                    <a:pt x="386" y="24230"/>
                  </a:lnTo>
                  <a:lnTo>
                    <a:pt x="440" y="23570"/>
                  </a:lnTo>
                  <a:lnTo>
                    <a:pt x="523" y="22911"/>
                  </a:lnTo>
                  <a:lnTo>
                    <a:pt x="605" y="22279"/>
                  </a:lnTo>
                  <a:lnTo>
                    <a:pt x="853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35" y="13873"/>
                  </a:lnTo>
                  <a:lnTo>
                    <a:pt x="4067" y="12802"/>
                  </a:lnTo>
                  <a:lnTo>
                    <a:pt x="4753" y="11758"/>
                  </a:lnTo>
                  <a:lnTo>
                    <a:pt x="5468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3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5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8" y="1896"/>
                  </a:lnTo>
                  <a:lnTo>
                    <a:pt x="18516" y="1483"/>
                  </a:lnTo>
                  <a:lnTo>
                    <a:pt x="19753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03" y="412"/>
                  </a:lnTo>
                  <a:lnTo>
                    <a:pt x="24862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2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6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7" y="2088"/>
                  </a:lnTo>
                  <a:lnTo>
                    <a:pt x="14863" y="2610"/>
                  </a:lnTo>
                  <a:lnTo>
                    <a:pt x="13737" y="3187"/>
                  </a:lnTo>
                  <a:lnTo>
                    <a:pt x="12638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4" y="8598"/>
                  </a:lnTo>
                  <a:lnTo>
                    <a:pt x="5990" y="9560"/>
                  </a:lnTo>
                  <a:lnTo>
                    <a:pt x="5220" y="10549"/>
                  </a:lnTo>
                  <a:lnTo>
                    <a:pt x="4479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1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1" y="25548"/>
                  </a:lnTo>
                  <a:lnTo>
                    <a:pt x="1" y="26207"/>
                  </a:lnTo>
                  <a:lnTo>
                    <a:pt x="1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1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9" y="40850"/>
                  </a:lnTo>
                  <a:lnTo>
                    <a:pt x="5220" y="41866"/>
                  </a:lnTo>
                  <a:lnTo>
                    <a:pt x="5990" y="42855"/>
                  </a:lnTo>
                  <a:lnTo>
                    <a:pt x="6814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8" y="48624"/>
                  </a:lnTo>
                  <a:lnTo>
                    <a:pt x="13737" y="49256"/>
                  </a:lnTo>
                  <a:lnTo>
                    <a:pt x="14863" y="49833"/>
                  </a:lnTo>
                  <a:lnTo>
                    <a:pt x="16017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6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2" y="52415"/>
                  </a:lnTo>
                  <a:lnTo>
                    <a:pt x="26868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2" y="52113"/>
                  </a:lnTo>
                  <a:lnTo>
                    <a:pt x="30824" y="52003"/>
                  </a:lnTo>
                  <a:lnTo>
                    <a:pt x="31483" y="51866"/>
                  </a:lnTo>
                  <a:lnTo>
                    <a:pt x="32747" y="51591"/>
                  </a:lnTo>
                  <a:lnTo>
                    <a:pt x="33983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1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576" y="43817"/>
                  </a:lnTo>
                  <a:lnTo>
                    <a:pt x="46400" y="42855"/>
                  </a:lnTo>
                  <a:lnTo>
                    <a:pt x="47196" y="41866"/>
                  </a:lnTo>
                  <a:lnTo>
                    <a:pt x="47911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28" y="36399"/>
                  </a:lnTo>
                  <a:lnTo>
                    <a:pt x="50823" y="35218"/>
                  </a:lnTo>
                  <a:lnTo>
                    <a:pt x="51235" y="33982"/>
                  </a:lnTo>
                  <a:lnTo>
                    <a:pt x="51564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4" y="30191"/>
                  </a:lnTo>
                  <a:lnTo>
                    <a:pt x="52196" y="29531"/>
                  </a:lnTo>
                  <a:lnTo>
                    <a:pt x="52279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9" y="23543"/>
                  </a:lnTo>
                  <a:lnTo>
                    <a:pt x="52196" y="22883"/>
                  </a:lnTo>
                  <a:lnTo>
                    <a:pt x="52114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64" y="19669"/>
                  </a:lnTo>
                  <a:lnTo>
                    <a:pt x="51235" y="18433"/>
                  </a:lnTo>
                  <a:lnTo>
                    <a:pt x="50823" y="17224"/>
                  </a:lnTo>
                  <a:lnTo>
                    <a:pt x="50328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1" y="11565"/>
                  </a:lnTo>
                  <a:lnTo>
                    <a:pt x="47196" y="10549"/>
                  </a:lnTo>
                  <a:lnTo>
                    <a:pt x="46400" y="9560"/>
                  </a:lnTo>
                  <a:lnTo>
                    <a:pt x="45576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1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3" y="1181"/>
                  </a:lnTo>
                  <a:lnTo>
                    <a:pt x="32747" y="852"/>
                  </a:lnTo>
                  <a:lnTo>
                    <a:pt x="31483" y="549"/>
                  </a:lnTo>
                  <a:lnTo>
                    <a:pt x="30824" y="412"/>
                  </a:lnTo>
                  <a:lnTo>
                    <a:pt x="30192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8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45407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900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4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4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900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62" y="52058"/>
                  </a:lnTo>
                  <a:lnTo>
                    <a:pt x="24202" y="52030"/>
                  </a:lnTo>
                  <a:lnTo>
                    <a:pt x="23571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30" y="47662"/>
                  </a:lnTo>
                  <a:lnTo>
                    <a:pt x="10714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4" y="5467"/>
                  </a:lnTo>
                  <a:lnTo>
                    <a:pt x="11730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1" y="467"/>
                  </a:lnTo>
                  <a:lnTo>
                    <a:pt x="24202" y="412"/>
                  </a:lnTo>
                  <a:lnTo>
                    <a:pt x="24862" y="357"/>
                  </a:lnTo>
                  <a:lnTo>
                    <a:pt x="25548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2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70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9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1" y="12637"/>
                  </a:lnTo>
                  <a:lnTo>
                    <a:pt x="3159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4" y="19669"/>
                  </a:lnTo>
                  <a:lnTo>
                    <a:pt x="550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0" y="25548"/>
                  </a:lnTo>
                  <a:lnTo>
                    <a:pt x="0" y="26207"/>
                  </a:lnTo>
                  <a:lnTo>
                    <a:pt x="0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50" y="31482"/>
                  </a:lnTo>
                  <a:lnTo>
                    <a:pt x="824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59" y="38679"/>
                  </a:lnTo>
                  <a:lnTo>
                    <a:pt x="3791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9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70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2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23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3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7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10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8" y="26894"/>
                  </a:lnTo>
                  <a:lnTo>
                    <a:pt x="52415" y="26207"/>
                  </a:lnTo>
                  <a:lnTo>
                    <a:pt x="52388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0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7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3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23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803000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5" y="549"/>
                  </a:lnTo>
                  <a:lnTo>
                    <a:pt x="30136" y="632"/>
                  </a:lnTo>
                  <a:lnTo>
                    <a:pt x="31428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109" y="1896"/>
                  </a:lnTo>
                  <a:lnTo>
                    <a:pt x="36263" y="2363"/>
                  </a:lnTo>
                  <a:lnTo>
                    <a:pt x="37416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94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94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6" y="49531"/>
                  </a:lnTo>
                  <a:lnTo>
                    <a:pt x="36263" y="50052"/>
                  </a:lnTo>
                  <a:lnTo>
                    <a:pt x="35109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28" y="51563"/>
                  </a:lnTo>
                  <a:lnTo>
                    <a:pt x="30136" y="51783"/>
                  </a:lnTo>
                  <a:lnTo>
                    <a:pt x="29505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7" y="52085"/>
                  </a:lnTo>
                  <a:lnTo>
                    <a:pt x="25549" y="52085"/>
                  </a:lnTo>
                  <a:lnTo>
                    <a:pt x="24890" y="52058"/>
                  </a:lnTo>
                  <a:lnTo>
                    <a:pt x="24230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4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42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3" y="29504"/>
                  </a:lnTo>
                  <a:lnTo>
                    <a:pt x="468" y="28845"/>
                  </a:lnTo>
                  <a:lnTo>
                    <a:pt x="385" y="28213"/>
                  </a:lnTo>
                  <a:lnTo>
                    <a:pt x="358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8" y="24889"/>
                  </a:lnTo>
                  <a:lnTo>
                    <a:pt x="385" y="24230"/>
                  </a:lnTo>
                  <a:lnTo>
                    <a:pt x="468" y="23570"/>
                  </a:lnTo>
                  <a:lnTo>
                    <a:pt x="523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42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54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30" y="412"/>
                  </a:lnTo>
                  <a:lnTo>
                    <a:pt x="24890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43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5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6" y="2088"/>
                  </a:lnTo>
                  <a:lnTo>
                    <a:pt x="14863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28" y="25548"/>
                  </a:lnTo>
                  <a:lnTo>
                    <a:pt x="1" y="26207"/>
                  </a:lnTo>
                  <a:lnTo>
                    <a:pt x="28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3" y="49833"/>
                  </a:lnTo>
                  <a:lnTo>
                    <a:pt x="16016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5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43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51" y="52003"/>
                  </a:lnTo>
                  <a:lnTo>
                    <a:pt x="31483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603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38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3" y="30191"/>
                  </a:lnTo>
                  <a:lnTo>
                    <a:pt x="52196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6" y="22883"/>
                  </a:lnTo>
                  <a:lnTo>
                    <a:pt x="52113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38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3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3" y="549"/>
                  </a:lnTo>
                  <a:lnTo>
                    <a:pt x="30851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51950" y="-2408350"/>
              <a:ext cx="1310375" cy="1310375"/>
            </a:xfrm>
            <a:custGeom>
              <a:avLst/>
              <a:gdLst/>
              <a:ahLst/>
              <a:cxnLst/>
              <a:rect l="l" t="t" r="r" b="b"/>
              <a:pathLst>
                <a:path w="52415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5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899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3" y="4093"/>
                  </a:lnTo>
                  <a:lnTo>
                    <a:pt x="40657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3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2" y="11758"/>
                  </a:lnTo>
                  <a:lnTo>
                    <a:pt x="48349" y="12802"/>
                  </a:lnTo>
                  <a:lnTo>
                    <a:pt x="48954" y="13873"/>
                  </a:lnTo>
                  <a:lnTo>
                    <a:pt x="49530" y="14999"/>
                  </a:lnTo>
                  <a:lnTo>
                    <a:pt x="50052" y="16153"/>
                  </a:lnTo>
                  <a:lnTo>
                    <a:pt x="50519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3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5" y="25548"/>
                  </a:lnTo>
                  <a:lnTo>
                    <a:pt x="52085" y="26207"/>
                  </a:lnTo>
                  <a:lnTo>
                    <a:pt x="52085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3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19" y="35108"/>
                  </a:lnTo>
                  <a:lnTo>
                    <a:pt x="50052" y="36289"/>
                  </a:lnTo>
                  <a:lnTo>
                    <a:pt x="49530" y="37416"/>
                  </a:lnTo>
                  <a:lnTo>
                    <a:pt x="48954" y="38542"/>
                  </a:lnTo>
                  <a:lnTo>
                    <a:pt x="48349" y="39613"/>
                  </a:lnTo>
                  <a:lnTo>
                    <a:pt x="47662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3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7" y="47662"/>
                  </a:lnTo>
                  <a:lnTo>
                    <a:pt x="39613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899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5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89" y="52058"/>
                  </a:lnTo>
                  <a:lnTo>
                    <a:pt x="24230" y="52030"/>
                  </a:lnTo>
                  <a:lnTo>
                    <a:pt x="23570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3" y="50052"/>
                  </a:lnTo>
                  <a:lnTo>
                    <a:pt x="14999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58" y="47662"/>
                  </a:lnTo>
                  <a:lnTo>
                    <a:pt x="10741" y="46948"/>
                  </a:lnTo>
                  <a:lnTo>
                    <a:pt x="9752" y="46179"/>
                  </a:lnTo>
                  <a:lnTo>
                    <a:pt x="8818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1" y="38542"/>
                  </a:lnTo>
                  <a:lnTo>
                    <a:pt x="2884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3" y="33899"/>
                  </a:lnTo>
                  <a:lnTo>
                    <a:pt x="1126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6" y="19752"/>
                  </a:lnTo>
                  <a:lnTo>
                    <a:pt x="1483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4" y="14999"/>
                  </a:lnTo>
                  <a:lnTo>
                    <a:pt x="3461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8" y="7060"/>
                  </a:lnTo>
                  <a:lnTo>
                    <a:pt x="9752" y="6236"/>
                  </a:lnTo>
                  <a:lnTo>
                    <a:pt x="10741" y="5467"/>
                  </a:lnTo>
                  <a:lnTo>
                    <a:pt x="11758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4999" y="2884"/>
                  </a:lnTo>
                  <a:lnTo>
                    <a:pt x="16153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0" y="467"/>
                  </a:lnTo>
                  <a:lnTo>
                    <a:pt x="24230" y="412"/>
                  </a:lnTo>
                  <a:lnTo>
                    <a:pt x="24889" y="357"/>
                  </a:lnTo>
                  <a:lnTo>
                    <a:pt x="25548" y="330"/>
                  </a:lnTo>
                  <a:close/>
                  <a:moveTo>
                    <a:pt x="26207" y="0"/>
                  </a:moveTo>
                  <a:lnTo>
                    <a:pt x="25521" y="27"/>
                  </a:lnTo>
                  <a:lnTo>
                    <a:pt x="24861" y="55"/>
                  </a:lnTo>
                  <a:lnTo>
                    <a:pt x="24202" y="82"/>
                  </a:lnTo>
                  <a:lnTo>
                    <a:pt x="23543" y="137"/>
                  </a:lnTo>
                  <a:lnTo>
                    <a:pt x="22883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69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5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8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818" y="12637"/>
                  </a:lnTo>
                  <a:lnTo>
                    <a:pt x="3187" y="13736"/>
                  </a:lnTo>
                  <a:lnTo>
                    <a:pt x="2582" y="14862"/>
                  </a:lnTo>
                  <a:lnTo>
                    <a:pt x="2060" y="16016"/>
                  </a:lnTo>
                  <a:lnTo>
                    <a:pt x="1593" y="17224"/>
                  </a:lnTo>
                  <a:lnTo>
                    <a:pt x="1181" y="18433"/>
                  </a:lnTo>
                  <a:lnTo>
                    <a:pt x="824" y="19669"/>
                  </a:lnTo>
                  <a:lnTo>
                    <a:pt x="549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7" y="23543"/>
                  </a:lnTo>
                  <a:lnTo>
                    <a:pt x="82" y="24202"/>
                  </a:lnTo>
                  <a:lnTo>
                    <a:pt x="27" y="24861"/>
                  </a:lnTo>
                  <a:lnTo>
                    <a:pt x="27" y="25548"/>
                  </a:lnTo>
                  <a:lnTo>
                    <a:pt x="0" y="26207"/>
                  </a:lnTo>
                  <a:lnTo>
                    <a:pt x="27" y="26894"/>
                  </a:lnTo>
                  <a:lnTo>
                    <a:pt x="27" y="27554"/>
                  </a:lnTo>
                  <a:lnTo>
                    <a:pt x="82" y="28213"/>
                  </a:lnTo>
                  <a:lnTo>
                    <a:pt x="137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49" y="31482"/>
                  </a:lnTo>
                  <a:lnTo>
                    <a:pt x="824" y="32746"/>
                  </a:lnTo>
                  <a:lnTo>
                    <a:pt x="1181" y="33982"/>
                  </a:lnTo>
                  <a:lnTo>
                    <a:pt x="1593" y="35218"/>
                  </a:lnTo>
                  <a:lnTo>
                    <a:pt x="2060" y="36399"/>
                  </a:lnTo>
                  <a:lnTo>
                    <a:pt x="2582" y="37553"/>
                  </a:lnTo>
                  <a:lnTo>
                    <a:pt x="3187" y="38679"/>
                  </a:lnTo>
                  <a:lnTo>
                    <a:pt x="3818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8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5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69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3" y="52195"/>
                  </a:lnTo>
                  <a:lnTo>
                    <a:pt x="23543" y="52278"/>
                  </a:lnTo>
                  <a:lnTo>
                    <a:pt x="24202" y="52333"/>
                  </a:lnTo>
                  <a:lnTo>
                    <a:pt x="24861" y="52388"/>
                  </a:lnTo>
                  <a:lnTo>
                    <a:pt x="25521" y="52415"/>
                  </a:lnTo>
                  <a:lnTo>
                    <a:pt x="26894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1" y="52195"/>
                  </a:lnTo>
                  <a:lnTo>
                    <a:pt x="30191" y="52113"/>
                  </a:lnTo>
                  <a:lnTo>
                    <a:pt x="30850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218" y="50822"/>
                  </a:lnTo>
                  <a:lnTo>
                    <a:pt x="36399" y="50355"/>
                  </a:lnTo>
                  <a:lnTo>
                    <a:pt x="37553" y="49833"/>
                  </a:lnTo>
                  <a:lnTo>
                    <a:pt x="38679" y="49256"/>
                  </a:lnTo>
                  <a:lnTo>
                    <a:pt x="39778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6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6" y="42855"/>
                  </a:lnTo>
                  <a:lnTo>
                    <a:pt x="47195" y="41866"/>
                  </a:lnTo>
                  <a:lnTo>
                    <a:pt x="47937" y="40850"/>
                  </a:lnTo>
                  <a:lnTo>
                    <a:pt x="48596" y="39778"/>
                  </a:lnTo>
                  <a:lnTo>
                    <a:pt x="49228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7" y="26894"/>
                  </a:lnTo>
                  <a:lnTo>
                    <a:pt x="52415" y="26207"/>
                  </a:lnTo>
                  <a:lnTo>
                    <a:pt x="52387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8" y="13736"/>
                  </a:lnTo>
                  <a:lnTo>
                    <a:pt x="48596" y="12637"/>
                  </a:lnTo>
                  <a:lnTo>
                    <a:pt x="47937" y="11565"/>
                  </a:lnTo>
                  <a:lnTo>
                    <a:pt x="47195" y="10549"/>
                  </a:lnTo>
                  <a:lnTo>
                    <a:pt x="46426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6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8" y="3818"/>
                  </a:lnTo>
                  <a:lnTo>
                    <a:pt x="38679" y="3187"/>
                  </a:lnTo>
                  <a:lnTo>
                    <a:pt x="37553" y="2610"/>
                  </a:lnTo>
                  <a:lnTo>
                    <a:pt x="36399" y="2088"/>
                  </a:lnTo>
                  <a:lnTo>
                    <a:pt x="35218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50" y="412"/>
                  </a:lnTo>
                  <a:lnTo>
                    <a:pt x="30191" y="302"/>
                  </a:lnTo>
                  <a:lnTo>
                    <a:pt x="29531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94" y="27"/>
                  </a:lnTo>
                  <a:lnTo>
                    <a:pt x="262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21587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9832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18637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718637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/>
          </p:nvPr>
        </p:nvSpPr>
        <p:spPr>
          <a:xfrm>
            <a:off x="3579000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3579000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"/>
          </p:nvPr>
        </p:nvSpPr>
        <p:spPr>
          <a:xfrm>
            <a:off x="718637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718637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6"/>
          </p:nvPr>
        </p:nvSpPr>
        <p:spPr>
          <a:xfrm>
            <a:off x="3579000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3579000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8"/>
          </p:nvPr>
        </p:nvSpPr>
        <p:spPr>
          <a:xfrm>
            <a:off x="6439363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9"/>
          </p:nvPr>
        </p:nvSpPr>
        <p:spPr>
          <a:xfrm>
            <a:off x="6439363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13"/>
          </p:nvPr>
        </p:nvSpPr>
        <p:spPr>
          <a:xfrm>
            <a:off x="6439363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4"/>
          </p:nvPr>
        </p:nvSpPr>
        <p:spPr>
          <a:xfrm>
            <a:off x="6439363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15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498335" y="49931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 rot="-5400000">
            <a:off x="8239219" y="3820544"/>
            <a:ext cx="1109289" cy="445396"/>
            <a:chOff x="1151950" y="-2408350"/>
            <a:chExt cx="3263575" cy="1310375"/>
          </a:xfrm>
        </p:grpSpPr>
        <p:sp>
          <p:nvSpPr>
            <p:cNvPr id="166" name="Google Shape;166;p22"/>
            <p:cNvSpPr/>
            <p:nvPr/>
          </p:nvSpPr>
          <p:spPr>
            <a:xfrm>
              <a:off x="310512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8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6" y="467"/>
                  </a:lnTo>
                  <a:lnTo>
                    <a:pt x="29505" y="549"/>
                  </a:lnTo>
                  <a:lnTo>
                    <a:pt x="30137" y="632"/>
                  </a:lnTo>
                  <a:lnTo>
                    <a:pt x="31400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082" y="1896"/>
                  </a:lnTo>
                  <a:lnTo>
                    <a:pt x="36263" y="2363"/>
                  </a:lnTo>
                  <a:lnTo>
                    <a:pt x="37417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5" y="5467"/>
                  </a:lnTo>
                  <a:lnTo>
                    <a:pt x="42664" y="6236"/>
                  </a:lnTo>
                  <a:lnTo>
                    <a:pt x="43598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23" y="12802"/>
                  </a:lnTo>
                  <a:lnTo>
                    <a:pt x="48955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66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9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9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66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5" y="38542"/>
                  </a:lnTo>
                  <a:lnTo>
                    <a:pt x="48323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8" y="45355"/>
                  </a:lnTo>
                  <a:lnTo>
                    <a:pt x="42664" y="46179"/>
                  </a:lnTo>
                  <a:lnTo>
                    <a:pt x="41675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7" y="49531"/>
                  </a:lnTo>
                  <a:lnTo>
                    <a:pt x="36263" y="50052"/>
                  </a:lnTo>
                  <a:lnTo>
                    <a:pt x="35082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00" y="51563"/>
                  </a:lnTo>
                  <a:lnTo>
                    <a:pt x="30137" y="51783"/>
                  </a:lnTo>
                  <a:lnTo>
                    <a:pt x="29505" y="51893"/>
                  </a:lnTo>
                  <a:lnTo>
                    <a:pt x="28846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8" y="52085"/>
                  </a:lnTo>
                  <a:lnTo>
                    <a:pt x="25549" y="52085"/>
                  </a:lnTo>
                  <a:lnTo>
                    <a:pt x="24862" y="52058"/>
                  </a:lnTo>
                  <a:lnTo>
                    <a:pt x="24203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3" y="51289"/>
                  </a:lnTo>
                  <a:lnTo>
                    <a:pt x="18516" y="50932"/>
                  </a:lnTo>
                  <a:lnTo>
                    <a:pt x="17308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15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3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8" y="41701"/>
                  </a:lnTo>
                  <a:lnTo>
                    <a:pt x="4753" y="40685"/>
                  </a:lnTo>
                  <a:lnTo>
                    <a:pt x="4067" y="39613"/>
                  </a:lnTo>
                  <a:lnTo>
                    <a:pt x="3435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3" y="31427"/>
                  </a:lnTo>
                  <a:lnTo>
                    <a:pt x="605" y="30136"/>
                  </a:lnTo>
                  <a:lnTo>
                    <a:pt x="523" y="29504"/>
                  </a:lnTo>
                  <a:lnTo>
                    <a:pt x="440" y="28845"/>
                  </a:lnTo>
                  <a:lnTo>
                    <a:pt x="386" y="28213"/>
                  </a:lnTo>
                  <a:lnTo>
                    <a:pt x="358" y="27554"/>
                  </a:lnTo>
                  <a:lnTo>
                    <a:pt x="331" y="26867"/>
                  </a:lnTo>
                  <a:lnTo>
                    <a:pt x="331" y="26207"/>
                  </a:lnTo>
                  <a:lnTo>
                    <a:pt x="331" y="25548"/>
                  </a:lnTo>
                  <a:lnTo>
                    <a:pt x="358" y="24889"/>
                  </a:lnTo>
                  <a:lnTo>
                    <a:pt x="386" y="24230"/>
                  </a:lnTo>
                  <a:lnTo>
                    <a:pt x="440" y="23570"/>
                  </a:lnTo>
                  <a:lnTo>
                    <a:pt x="523" y="22911"/>
                  </a:lnTo>
                  <a:lnTo>
                    <a:pt x="605" y="22279"/>
                  </a:lnTo>
                  <a:lnTo>
                    <a:pt x="853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35" y="13873"/>
                  </a:lnTo>
                  <a:lnTo>
                    <a:pt x="4067" y="12802"/>
                  </a:lnTo>
                  <a:lnTo>
                    <a:pt x="4753" y="11758"/>
                  </a:lnTo>
                  <a:lnTo>
                    <a:pt x="5468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3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5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8" y="1896"/>
                  </a:lnTo>
                  <a:lnTo>
                    <a:pt x="18516" y="1483"/>
                  </a:lnTo>
                  <a:lnTo>
                    <a:pt x="19753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03" y="412"/>
                  </a:lnTo>
                  <a:lnTo>
                    <a:pt x="24862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2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6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7" y="2088"/>
                  </a:lnTo>
                  <a:lnTo>
                    <a:pt x="14863" y="2610"/>
                  </a:lnTo>
                  <a:lnTo>
                    <a:pt x="13737" y="3187"/>
                  </a:lnTo>
                  <a:lnTo>
                    <a:pt x="12638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4" y="8598"/>
                  </a:lnTo>
                  <a:lnTo>
                    <a:pt x="5990" y="9560"/>
                  </a:lnTo>
                  <a:lnTo>
                    <a:pt x="5220" y="10549"/>
                  </a:lnTo>
                  <a:lnTo>
                    <a:pt x="4479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1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1" y="25548"/>
                  </a:lnTo>
                  <a:lnTo>
                    <a:pt x="1" y="26207"/>
                  </a:lnTo>
                  <a:lnTo>
                    <a:pt x="1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1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9" y="40850"/>
                  </a:lnTo>
                  <a:lnTo>
                    <a:pt x="5220" y="41866"/>
                  </a:lnTo>
                  <a:lnTo>
                    <a:pt x="5990" y="42855"/>
                  </a:lnTo>
                  <a:lnTo>
                    <a:pt x="6814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8" y="48624"/>
                  </a:lnTo>
                  <a:lnTo>
                    <a:pt x="13737" y="49256"/>
                  </a:lnTo>
                  <a:lnTo>
                    <a:pt x="14863" y="49833"/>
                  </a:lnTo>
                  <a:lnTo>
                    <a:pt x="16017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6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2" y="52415"/>
                  </a:lnTo>
                  <a:lnTo>
                    <a:pt x="26868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2" y="52113"/>
                  </a:lnTo>
                  <a:lnTo>
                    <a:pt x="30824" y="52003"/>
                  </a:lnTo>
                  <a:lnTo>
                    <a:pt x="31483" y="51866"/>
                  </a:lnTo>
                  <a:lnTo>
                    <a:pt x="32747" y="51591"/>
                  </a:lnTo>
                  <a:lnTo>
                    <a:pt x="33983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1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576" y="43817"/>
                  </a:lnTo>
                  <a:lnTo>
                    <a:pt x="46400" y="42855"/>
                  </a:lnTo>
                  <a:lnTo>
                    <a:pt x="47196" y="41866"/>
                  </a:lnTo>
                  <a:lnTo>
                    <a:pt x="47911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28" y="36399"/>
                  </a:lnTo>
                  <a:lnTo>
                    <a:pt x="50823" y="35218"/>
                  </a:lnTo>
                  <a:lnTo>
                    <a:pt x="51235" y="33982"/>
                  </a:lnTo>
                  <a:lnTo>
                    <a:pt x="51564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4" y="30191"/>
                  </a:lnTo>
                  <a:lnTo>
                    <a:pt x="52196" y="29531"/>
                  </a:lnTo>
                  <a:lnTo>
                    <a:pt x="52279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9" y="23543"/>
                  </a:lnTo>
                  <a:lnTo>
                    <a:pt x="52196" y="22883"/>
                  </a:lnTo>
                  <a:lnTo>
                    <a:pt x="52114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64" y="19669"/>
                  </a:lnTo>
                  <a:lnTo>
                    <a:pt x="51235" y="18433"/>
                  </a:lnTo>
                  <a:lnTo>
                    <a:pt x="50823" y="17224"/>
                  </a:lnTo>
                  <a:lnTo>
                    <a:pt x="50328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1" y="11565"/>
                  </a:lnTo>
                  <a:lnTo>
                    <a:pt x="47196" y="10549"/>
                  </a:lnTo>
                  <a:lnTo>
                    <a:pt x="46400" y="9560"/>
                  </a:lnTo>
                  <a:lnTo>
                    <a:pt x="45576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1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3" y="1181"/>
                  </a:lnTo>
                  <a:lnTo>
                    <a:pt x="32747" y="852"/>
                  </a:lnTo>
                  <a:lnTo>
                    <a:pt x="31483" y="549"/>
                  </a:lnTo>
                  <a:lnTo>
                    <a:pt x="30824" y="412"/>
                  </a:lnTo>
                  <a:lnTo>
                    <a:pt x="30192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8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45407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900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4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4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900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62" y="52058"/>
                  </a:lnTo>
                  <a:lnTo>
                    <a:pt x="24202" y="52030"/>
                  </a:lnTo>
                  <a:lnTo>
                    <a:pt x="23571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30" y="47662"/>
                  </a:lnTo>
                  <a:lnTo>
                    <a:pt x="10714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4" y="5467"/>
                  </a:lnTo>
                  <a:lnTo>
                    <a:pt x="11730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1" y="467"/>
                  </a:lnTo>
                  <a:lnTo>
                    <a:pt x="24202" y="412"/>
                  </a:lnTo>
                  <a:lnTo>
                    <a:pt x="24862" y="357"/>
                  </a:lnTo>
                  <a:lnTo>
                    <a:pt x="25548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2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70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9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1" y="12637"/>
                  </a:lnTo>
                  <a:lnTo>
                    <a:pt x="3159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4" y="19669"/>
                  </a:lnTo>
                  <a:lnTo>
                    <a:pt x="550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0" y="25548"/>
                  </a:lnTo>
                  <a:lnTo>
                    <a:pt x="0" y="26207"/>
                  </a:lnTo>
                  <a:lnTo>
                    <a:pt x="0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50" y="31482"/>
                  </a:lnTo>
                  <a:lnTo>
                    <a:pt x="824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59" y="38679"/>
                  </a:lnTo>
                  <a:lnTo>
                    <a:pt x="3791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9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70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2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23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3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7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10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8" y="26894"/>
                  </a:lnTo>
                  <a:lnTo>
                    <a:pt x="52415" y="26207"/>
                  </a:lnTo>
                  <a:lnTo>
                    <a:pt x="52388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0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7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3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23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803000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5" y="549"/>
                  </a:lnTo>
                  <a:lnTo>
                    <a:pt x="30136" y="632"/>
                  </a:lnTo>
                  <a:lnTo>
                    <a:pt x="31428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109" y="1896"/>
                  </a:lnTo>
                  <a:lnTo>
                    <a:pt x="36263" y="2363"/>
                  </a:lnTo>
                  <a:lnTo>
                    <a:pt x="37416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94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94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6" y="49531"/>
                  </a:lnTo>
                  <a:lnTo>
                    <a:pt x="36263" y="50052"/>
                  </a:lnTo>
                  <a:lnTo>
                    <a:pt x="35109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28" y="51563"/>
                  </a:lnTo>
                  <a:lnTo>
                    <a:pt x="30136" y="51783"/>
                  </a:lnTo>
                  <a:lnTo>
                    <a:pt x="29505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7" y="52085"/>
                  </a:lnTo>
                  <a:lnTo>
                    <a:pt x="25549" y="52085"/>
                  </a:lnTo>
                  <a:lnTo>
                    <a:pt x="24890" y="52058"/>
                  </a:lnTo>
                  <a:lnTo>
                    <a:pt x="24230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4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42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3" y="29504"/>
                  </a:lnTo>
                  <a:lnTo>
                    <a:pt x="468" y="28845"/>
                  </a:lnTo>
                  <a:lnTo>
                    <a:pt x="385" y="28213"/>
                  </a:lnTo>
                  <a:lnTo>
                    <a:pt x="358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8" y="24889"/>
                  </a:lnTo>
                  <a:lnTo>
                    <a:pt x="385" y="24230"/>
                  </a:lnTo>
                  <a:lnTo>
                    <a:pt x="468" y="23570"/>
                  </a:lnTo>
                  <a:lnTo>
                    <a:pt x="523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42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54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30" y="412"/>
                  </a:lnTo>
                  <a:lnTo>
                    <a:pt x="24890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43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5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6" y="2088"/>
                  </a:lnTo>
                  <a:lnTo>
                    <a:pt x="14863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28" y="25548"/>
                  </a:lnTo>
                  <a:lnTo>
                    <a:pt x="1" y="26207"/>
                  </a:lnTo>
                  <a:lnTo>
                    <a:pt x="28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3" y="49833"/>
                  </a:lnTo>
                  <a:lnTo>
                    <a:pt x="16016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5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43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51" y="52003"/>
                  </a:lnTo>
                  <a:lnTo>
                    <a:pt x="31483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603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38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3" y="30191"/>
                  </a:lnTo>
                  <a:lnTo>
                    <a:pt x="52196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6" y="22883"/>
                  </a:lnTo>
                  <a:lnTo>
                    <a:pt x="52113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38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3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3" y="549"/>
                  </a:lnTo>
                  <a:lnTo>
                    <a:pt x="30851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151950" y="-2408350"/>
              <a:ext cx="1310375" cy="1310375"/>
            </a:xfrm>
            <a:custGeom>
              <a:avLst/>
              <a:gdLst/>
              <a:ahLst/>
              <a:cxnLst/>
              <a:rect l="l" t="t" r="r" b="b"/>
              <a:pathLst>
                <a:path w="52415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5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899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3" y="4093"/>
                  </a:lnTo>
                  <a:lnTo>
                    <a:pt x="40657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3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2" y="11758"/>
                  </a:lnTo>
                  <a:lnTo>
                    <a:pt x="48349" y="12802"/>
                  </a:lnTo>
                  <a:lnTo>
                    <a:pt x="48954" y="13873"/>
                  </a:lnTo>
                  <a:lnTo>
                    <a:pt x="49530" y="14999"/>
                  </a:lnTo>
                  <a:lnTo>
                    <a:pt x="50052" y="16153"/>
                  </a:lnTo>
                  <a:lnTo>
                    <a:pt x="50519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3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5" y="25548"/>
                  </a:lnTo>
                  <a:lnTo>
                    <a:pt x="52085" y="26207"/>
                  </a:lnTo>
                  <a:lnTo>
                    <a:pt x="52085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3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19" y="35108"/>
                  </a:lnTo>
                  <a:lnTo>
                    <a:pt x="50052" y="36289"/>
                  </a:lnTo>
                  <a:lnTo>
                    <a:pt x="49530" y="37416"/>
                  </a:lnTo>
                  <a:lnTo>
                    <a:pt x="48954" y="38542"/>
                  </a:lnTo>
                  <a:lnTo>
                    <a:pt x="48349" y="39613"/>
                  </a:lnTo>
                  <a:lnTo>
                    <a:pt x="47662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3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7" y="47662"/>
                  </a:lnTo>
                  <a:lnTo>
                    <a:pt x="39613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899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5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89" y="52058"/>
                  </a:lnTo>
                  <a:lnTo>
                    <a:pt x="24230" y="52030"/>
                  </a:lnTo>
                  <a:lnTo>
                    <a:pt x="23570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3" y="50052"/>
                  </a:lnTo>
                  <a:lnTo>
                    <a:pt x="14999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58" y="47662"/>
                  </a:lnTo>
                  <a:lnTo>
                    <a:pt x="10741" y="46948"/>
                  </a:lnTo>
                  <a:lnTo>
                    <a:pt x="9752" y="46179"/>
                  </a:lnTo>
                  <a:lnTo>
                    <a:pt x="8818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1" y="38542"/>
                  </a:lnTo>
                  <a:lnTo>
                    <a:pt x="2884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3" y="33899"/>
                  </a:lnTo>
                  <a:lnTo>
                    <a:pt x="1126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6" y="19752"/>
                  </a:lnTo>
                  <a:lnTo>
                    <a:pt x="1483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4" y="14999"/>
                  </a:lnTo>
                  <a:lnTo>
                    <a:pt x="3461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8" y="7060"/>
                  </a:lnTo>
                  <a:lnTo>
                    <a:pt x="9752" y="6236"/>
                  </a:lnTo>
                  <a:lnTo>
                    <a:pt x="10741" y="5467"/>
                  </a:lnTo>
                  <a:lnTo>
                    <a:pt x="11758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4999" y="2884"/>
                  </a:lnTo>
                  <a:lnTo>
                    <a:pt x="16153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0" y="467"/>
                  </a:lnTo>
                  <a:lnTo>
                    <a:pt x="24230" y="412"/>
                  </a:lnTo>
                  <a:lnTo>
                    <a:pt x="24889" y="357"/>
                  </a:lnTo>
                  <a:lnTo>
                    <a:pt x="25548" y="330"/>
                  </a:lnTo>
                  <a:close/>
                  <a:moveTo>
                    <a:pt x="26207" y="0"/>
                  </a:moveTo>
                  <a:lnTo>
                    <a:pt x="25521" y="27"/>
                  </a:lnTo>
                  <a:lnTo>
                    <a:pt x="24861" y="55"/>
                  </a:lnTo>
                  <a:lnTo>
                    <a:pt x="24202" y="82"/>
                  </a:lnTo>
                  <a:lnTo>
                    <a:pt x="23543" y="137"/>
                  </a:lnTo>
                  <a:lnTo>
                    <a:pt x="22883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69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5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8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818" y="12637"/>
                  </a:lnTo>
                  <a:lnTo>
                    <a:pt x="3187" y="13736"/>
                  </a:lnTo>
                  <a:lnTo>
                    <a:pt x="2582" y="14862"/>
                  </a:lnTo>
                  <a:lnTo>
                    <a:pt x="2060" y="16016"/>
                  </a:lnTo>
                  <a:lnTo>
                    <a:pt x="1593" y="17224"/>
                  </a:lnTo>
                  <a:lnTo>
                    <a:pt x="1181" y="18433"/>
                  </a:lnTo>
                  <a:lnTo>
                    <a:pt x="824" y="19669"/>
                  </a:lnTo>
                  <a:lnTo>
                    <a:pt x="549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7" y="23543"/>
                  </a:lnTo>
                  <a:lnTo>
                    <a:pt x="82" y="24202"/>
                  </a:lnTo>
                  <a:lnTo>
                    <a:pt x="27" y="24861"/>
                  </a:lnTo>
                  <a:lnTo>
                    <a:pt x="27" y="25548"/>
                  </a:lnTo>
                  <a:lnTo>
                    <a:pt x="0" y="26207"/>
                  </a:lnTo>
                  <a:lnTo>
                    <a:pt x="27" y="26894"/>
                  </a:lnTo>
                  <a:lnTo>
                    <a:pt x="27" y="27554"/>
                  </a:lnTo>
                  <a:lnTo>
                    <a:pt x="82" y="28213"/>
                  </a:lnTo>
                  <a:lnTo>
                    <a:pt x="137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49" y="31482"/>
                  </a:lnTo>
                  <a:lnTo>
                    <a:pt x="824" y="32746"/>
                  </a:lnTo>
                  <a:lnTo>
                    <a:pt x="1181" y="33982"/>
                  </a:lnTo>
                  <a:lnTo>
                    <a:pt x="1593" y="35218"/>
                  </a:lnTo>
                  <a:lnTo>
                    <a:pt x="2060" y="36399"/>
                  </a:lnTo>
                  <a:lnTo>
                    <a:pt x="2582" y="37553"/>
                  </a:lnTo>
                  <a:lnTo>
                    <a:pt x="3187" y="38679"/>
                  </a:lnTo>
                  <a:lnTo>
                    <a:pt x="3818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8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5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69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3" y="52195"/>
                  </a:lnTo>
                  <a:lnTo>
                    <a:pt x="23543" y="52278"/>
                  </a:lnTo>
                  <a:lnTo>
                    <a:pt x="24202" y="52333"/>
                  </a:lnTo>
                  <a:lnTo>
                    <a:pt x="24861" y="52388"/>
                  </a:lnTo>
                  <a:lnTo>
                    <a:pt x="25521" y="52415"/>
                  </a:lnTo>
                  <a:lnTo>
                    <a:pt x="26894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1" y="52195"/>
                  </a:lnTo>
                  <a:lnTo>
                    <a:pt x="30191" y="52113"/>
                  </a:lnTo>
                  <a:lnTo>
                    <a:pt x="30850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218" y="50822"/>
                  </a:lnTo>
                  <a:lnTo>
                    <a:pt x="36399" y="50355"/>
                  </a:lnTo>
                  <a:lnTo>
                    <a:pt x="37553" y="49833"/>
                  </a:lnTo>
                  <a:lnTo>
                    <a:pt x="38679" y="49256"/>
                  </a:lnTo>
                  <a:lnTo>
                    <a:pt x="39778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6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6" y="42855"/>
                  </a:lnTo>
                  <a:lnTo>
                    <a:pt x="47195" y="41866"/>
                  </a:lnTo>
                  <a:lnTo>
                    <a:pt x="47937" y="40850"/>
                  </a:lnTo>
                  <a:lnTo>
                    <a:pt x="48596" y="39778"/>
                  </a:lnTo>
                  <a:lnTo>
                    <a:pt x="49228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7" y="26894"/>
                  </a:lnTo>
                  <a:lnTo>
                    <a:pt x="52415" y="26207"/>
                  </a:lnTo>
                  <a:lnTo>
                    <a:pt x="52387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8" y="13736"/>
                  </a:lnTo>
                  <a:lnTo>
                    <a:pt x="48596" y="12637"/>
                  </a:lnTo>
                  <a:lnTo>
                    <a:pt x="47937" y="11565"/>
                  </a:lnTo>
                  <a:lnTo>
                    <a:pt x="47195" y="10549"/>
                  </a:lnTo>
                  <a:lnTo>
                    <a:pt x="46426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6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8" y="3818"/>
                  </a:lnTo>
                  <a:lnTo>
                    <a:pt x="38679" y="3187"/>
                  </a:lnTo>
                  <a:lnTo>
                    <a:pt x="37553" y="2610"/>
                  </a:lnTo>
                  <a:lnTo>
                    <a:pt x="36399" y="2088"/>
                  </a:lnTo>
                  <a:lnTo>
                    <a:pt x="35218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50" y="412"/>
                  </a:lnTo>
                  <a:lnTo>
                    <a:pt x="30191" y="302"/>
                  </a:lnTo>
                  <a:lnTo>
                    <a:pt x="29531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94" y="27"/>
                  </a:lnTo>
                  <a:lnTo>
                    <a:pt x="262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 hasCustomPrompt="1"/>
          </p:nvPr>
        </p:nvSpPr>
        <p:spPr>
          <a:xfrm>
            <a:off x="2847550" y="1192654"/>
            <a:ext cx="3717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2286000" y="1951575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2" hasCustomPrompt="1"/>
          </p:nvPr>
        </p:nvSpPr>
        <p:spPr>
          <a:xfrm>
            <a:off x="2847550" y="2792104"/>
            <a:ext cx="3717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2286000" y="3554399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713225" y="414135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00097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24" y="2714876"/>
            <a:ext cx="3849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4574377" y="2714876"/>
            <a:ext cx="3849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3" hasCustomPrompt="1"/>
          </p:nvPr>
        </p:nvSpPr>
        <p:spPr>
          <a:xfrm>
            <a:off x="1959024" y="1833539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721674" y="2929188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 hasCustomPrompt="1"/>
          </p:nvPr>
        </p:nvSpPr>
        <p:spPr>
          <a:xfrm>
            <a:off x="5813377" y="1833539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5"/>
          </p:nvPr>
        </p:nvSpPr>
        <p:spPr>
          <a:xfrm>
            <a:off x="4576027" y="2929188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 rot="-5400000" flipH="1">
            <a:off x="7742385" y="1021088"/>
            <a:ext cx="1386344" cy="427224"/>
            <a:chOff x="3802525" y="1096175"/>
            <a:chExt cx="1386344" cy="427224"/>
          </a:xfrm>
        </p:grpSpPr>
        <p:sp>
          <p:nvSpPr>
            <p:cNvPr id="188" name="Google Shape;188;p24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4"/>
          <p:cNvGrpSpPr/>
          <p:nvPr/>
        </p:nvGrpSpPr>
        <p:grpSpPr>
          <a:xfrm>
            <a:off x="508260" y="4201430"/>
            <a:ext cx="1289405" cy="429796"/>
            <a:chOff x="508260" y="3974280"/>
            <a:chExt cx="1289405" cy="429796"/>
          </a:xfrm>
        </p:grpSpPr>
        <p:sp>
          <p:nvSpPr>
            <p:cNvPr id="192" name="Google Shape;192;p24"/>
            <p:cNvSpPr/>
            <p:nvPr/>
          </p:nvSpPr>
          <p:spPr>
            <a:xfrm rot="5400000" flipH="1">
              <a:off x="5082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5400000" flipH="1">
              <a:off x="9380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5400000" flipH="1">
              <a:off x="13678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5055277" y="2330963"/>
            <a:ext cx="2505600" cy="1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2"/>
          </p:nvPr>
        </p:nvSpPr>
        <p:spPr>
          <a:xfrm>
            <a:off x="1583300" y="2330963"/>
            <a:ext cx="2505600" cy="1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5055275" y="18705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4"/>
          </p:nvPr>
        </p:nvSpPr>
        <p:spPr>
          <a:xfrm>
            <a:off x="1583300" y="18705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-20093" y="4309545"/>
            <a:ext cx="763529" cy="452430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5"/>
          <p:cNvGrpSpPr/>
          <p:nvPr/>
        </p:nvGrpSpPr>
        <p:grpSpPr>
          <a:xfrm flipH="1">
            <a:off x="306419" y="4262421"/>
            <a:ext cx="665400" cy="331413"/>
            <a:chOff x="7926650" y="3912100"/>
            <a:chExt cx="665400" cy="331413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5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5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104" name="Google Shape;10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5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118;p5"/>
          <p:cNvSpPr/>
          <p:nvPr/>
        </p:nvSpPr>
        <p:spPr>
          <a:xfrm>
            <a:off x="-2420950" y="-656000"/>
            <a:ext cx="2921100" cy="2921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8424000" y="4440600"/>
            <a:ext cx="962100" cy="96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2274600" y="551050"/>
            <a:ext cx="4594800" cy="109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2272950" y="1649595"/>
            <a:ext cx="4598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2635350" y="3397200"/>
            <a:ext cx="3871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2"/>
              </a:rPr>
              <a:t>Slidesgo</a:t>
            </a: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Flaticon</a:t>
            </a: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/>
              </a:rPr>
              <a:t>Freepik</a:t>
            </a:r>
            <a:endParaRPr sz="1300"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 edi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51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_TE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hexag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 edi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335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_HEADER_TE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6"/>
          <p:cNvGrpSpPr/>
          <p:nvPr/>
        </p:nvGrpSpPr>
        <p:grpSpPr>
          <a:xfrm rot="10800000">
            <a:off x="282071" y="4594855"/>
            <a:ext cx="567596" cy="130712"/>
            <a:chOff x="213111" y="4716856"/>
            <a:chExt cx="567596" cy="130712"/>
          </a:xfrm>
        </p:grpSpPr>
        <p:sp>
          <p:nvSpPr>
            <p:cNvPr id="124" name="Google Shape;124;p6"/>
            <p:cNvSpPr/>
            <p:nvPr/>
          </p:nvSpPr>
          <p:spPr>
            <a:xfrm rot="5400000">
              <a:off x="207078" y="4722889"/>
              <a:ext cx="130712" cy="118647"/>
            </a:xfrm>
            <a:custGeom>
              <a:avLst/>
              <a:gdLst/>
              <a:ahLst/>
              <a:cxnLst/>
              <a:rect l="l" t="t" r="r" b="b"/>
              <a:pathLst>
                <a:path w="9880" h="8968" extrusionOk="0">
                  <a:moveTo>
                    <a:pt x="4940" y="0"/>
                  </a:moveTo>
                  <a:cubicBezTo>
                    <a:pt x="3792" y="0"/>
                    <a:pt x="2645" y="441"/>
                    <a:pt x="1764" y="1323"/>
                  </a:cubicBezTo>
                  <a:cubicBezTo>
                    <a:pt x="1" y="3055"/>
                    <a:pt x="1" y="5912"/>
                    <a:pt x="1764" y="7645"/>
                  </a:cubicBezTo>
                  <a:cubicBezTo>
                    <a:pt x="2645" y="8526"/>
                    <a:pt x="3792" y="8967"/>
                    <a:pt x="4940" y="8967"/>
                  </a:cubicBezTo>
                  <a:cubicBezTo>
                    <a:pt x="6087" y="8967"/>
                    <a:pt x="7235" y="8526"/>
                    <a:pt x="8116" y="7645"/>
                  </a:cubicBezTo>
                  <a:cubicBezTo>
                    <a:pt x="9879" y="5912"/>
                    <a:pt x="9879" y="3055"/>
                    <a:pt x="8116" y="1323"/>
                  </a:cubicBezTo>
                  <a:cubicBezTo>
                    <a:pt x="7235" y="441"/>
                    <a:pt x="6087" y="0"/>
                    <a:pt x="4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431526" y="4722737"/>
              <a:ext cx="130712" cy="118951"/>
            </a:xfrm>
            <a:custGeom>
              <a:avLst/>
              <a:gdLst/>
              <a:ahLst/>
              <a:cxnLst/>
              <a:rect l="l" t="t" r="r" b="b"/>
              <a:pathLst>
                <a:path w="9880" h="8991" extrusionOk="0">
                  <a:moveTo>
                    <a:pt x="4927" y="0"/>
                  </a:moveTo>
                  <a:cubicBezTo>
                    <a:pt x="2897" y="0"/>
                    <a:pt x="1047" y="1410"/>
                    <a:pt x="578" y="3467"/>
                  </a:cubicBezTo>
                  <a:cubicBezTo>
                    <a:pt x="1" y="5898"/>
                    <a:pt x="1490" y="8299"/>
                    <a:pt x="3922" y="8877"/>
                  </a:cubicBezTo>
                  <a:cubicBezTo>
                    <a:pt x="4257" y="8953"/>
                    <a:pt x="4593" y="8990"/>
                    <a:pt x="4925" y="8990"/>
                  </a:cubicBezTo>
                  <a:cubicBezTo>
                    <a:pt x="6966" y="8990"/>
                    <a:pt x="8831" y="7599"/>
                    <a:pt x="9302" y="5533"/>
                  </a:cubicBezTo>
                  <a:cubicBezTo>
                    <a:pt x="9879" y="3102"/>
                    <a:pt x="8390" y="701"/>
                    <a:pt x="5958" y="123"/>
                  </a:cubicBezTo>
                  <a:cubicBezTo>
                    <a:pt x="5613" y="40"/>
                    <a:pt x="5268" y="0"/>
                    <a:pt x="4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657667" y="4722915"/>
              <a:ext cx="127484" cy="118594"/>
            </a:xfrm>
            <a:custGeom>
              <a:avLst/>
              <a:gdLst/>
              <a:ahLst/>
              <a:cxnLst/>
              <a:rect l="l" t="t" r="r" b="b"/>
              <a:pathLst>
                <a:path w="9636" h="8964" extrusionOk="0">
                  <a:moveTo>
                    <a:pt x="4808" y="1"/>
                  </a:moveTo>
                  <a:cubicBezTo>
                    <a:pt x="2658" y="1"/>
                    <a:pt x="751" y="1552"/>
                    <a:pt x="395" y="3768"/>
                  </a:cubicBezTo>
                  <a:cubicBezTo>
                    <a:pt x="0" y="6230"/>
                    <a:pt x="1642" y="8509"/>
                    <a:pt x="4104" y="8905"/>
                  </a:cubicBezTo>
                  <a:cubicBezTo>
                    <a:pt x="4350" y="8944"/>
                    <a:pt x="4594" y="8963"/>
                    <a:pt x="4835" y="8963"/>
                  </a:cubicBezTo>
                  <a:cubicBezTo>
                    <a:pt x="7003" y="8963"/>
                    <a:pt x="8885" y="7412"/>
                    <a:pt x="9240" y="5196"/>
                  </a:cubicBezTo>
                  <a:cubicBezTo>
                    <a:pt x="9636" y="2765"/>
                    <a:pt x="7994" y="455"/>
                    <a:pt x="5532" y="60"/>
                  </a:cubicBezTo>
                  <a:cubicBezTo>
                    <a:pt x="5289" y="20"/>
                    <a:pt x="5047" y="1"/>
                    <a:pt x="4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6"/>
          <p:cNvSpPr/>
          <p:nvPr/>
        </p:nvSpPr>
        <p:spPr>
          <a:xfrm>
            <a:off x="-129926" y="-27069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 rot="10800000">
            <a:off x="136911" y="4672723"/>
            <a:ext cx="665400" cy="331413"/>
            <a:chOff x="164175" y="4438288"/>
            <a:chExt cx="665400" cy="331413"/>
          </a:xfrm>
        </p:grpSpPr>
        <p:grpSp>
          <p:nvGrpSpPr>
            <p:cNvPr id="129" name="Google Shape;129;p6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130" name="Google Shape;13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6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6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6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150" name="Google Shape;15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" name="Google Shape;154;p6"/>
          <p:cNvSpPr/>
          <p:nvPr/>
        </p:nvSpPr>
        <p:spPr>
          <a:xfrm>
            <a:off x="8663823" y="4086925"/>
            <a:ext cx="411738" cy="141311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5400000">
            <a:off x="8010761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727225" y="2923550"/>
            <a:ext cx="26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78576" y="2923550"/>
            <a:ext cx="2638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8581" y="3334975"/>
            <a:ext cx="2638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727403" y="3334975"/>
            <a:ext cx="2637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!!squaredots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273343" y="43702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!!squaredots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01528" y="-121131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!!hexag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8222350" y="-51316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!!circle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48243" y="308820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17782" y="20024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915055" y="45633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68757" y="-26030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9" name="!!square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59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244200" y="1204009"/>
            <a:ext cx="38025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244200" y="3130991"/>
            <a:ext cx="38025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95500" y="-92695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3184500"/>
            <a:ext cx="39474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3" name="!!square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!!squaredots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4192107" y="1092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!!squaredots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1293607" y="42408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826600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28702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4572001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46156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1081200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1248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6317401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361051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4302538" y="1368050"/>
            <a:ext cx="37758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>
            <a:spLocks noGrp="1"/>
          </p:cNvSpPr>
          <p:nvPr>
            <p:ph type="pic" idx="2"/>
          </p:nvPr>
        </p:nvSpPr>
        <p:spPr>
          <a:xfrm flipH="1">
            <a:off x="1065663" y="1368050"/>
            <a:ext cx="2617200" cy="3062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"/>
          <p:cNvSpPr/>
          <p:nvPr/>
        </p:nvSpPr>
        <p:spPr>
          <a:xfrm rot="10800000" flipH="1">
            <a:off x="7797575" y="4430141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8044145" y="175925"/>
            <a:ext cx="923308" cy="206230"/>
            <a:chOff x="8044145" y="175925"/>
            <a:chExt cx="923308" cy="206230"/>
          </a:xfrm>
        </p:grpSpPr>
        <p:sp>
          <p:nvSpPr>
            <p:cNvPr id="163" name="Google Shape;163;p7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 rot="10800000" flipH="1">
            <a:off x="-207696" y="-134600"/>
            <a:ext cx="674100" cy="674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937700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7700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3484419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3484421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/>
          </p:nvPr>
        </p:nvSpPr>
        <p:spPr>
          <a:xfrm>
            <a:off x="6031146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6031149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504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!!square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8296625" y="4043338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5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8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!!square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787250" y="-513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90182" y="2940508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2"/>
          </p:nvPr>
        </p:nvSpPr>
        <p:spPr>
          <a:xfrm>
            <a:off x="1101175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3"/>
          </p:nvPr>
        </p:nvSpPr>
        <p:spPr>
          <a:xfrm>
            <a:off x="3578948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7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9"/>
          </p:nvPr>
        </p:nvSpPr>
        <p:spPr>
          <a:xfrm>
            <a:off x="6056727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14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!!square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799999">
            <a:off x="8408000" y="560963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16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!!square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787225" y="4257963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872400" y="1889788"/>
            <a:ext cx="31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872400" y="2724513"/>
            <a:ext cx="3143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428450" y="410691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684241" y="-9086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46" name="!!squaredots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33732" y="3755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9306218" y="17410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!!square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555425" y="3917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!!circle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924918" y="-106721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59932" y="36290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056243" y="-949744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886675">
            <a:off x="4339025" y="445211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50318" y="-40768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440943" y="43557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09175" y="43485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656743" y="-24617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/>
          </p:nvPr>
        </p:nvSpPr>
        <p:spPr>
          <a:xfrm>
            <a:off x="1717450" y="692400"/>
            <a:ext cx="57090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264625" y="4157701"/>
            <a:ext cx="46149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-171443" y="28658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8481882" y="2365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264625" y="36117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6"/>
              </a:rPr>
              <a:t>Slidesgo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including icons by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7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infographics &amp; images by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8"/>
              </a:rPr>
              <a:t>Freepik</a:t>
            </a:r>
            <a:endParaRPr sz="1200" b="1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931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375757" y="1303325"/>
            <a:ext cx="6392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375750" y="3392875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487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702950" y="2009800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782900" y="2074950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3"/>
          </p:nvPr>
        </p:nvSpPr>
        <p:spPr>
          <a:xfrm>
            <a:off x="1782900" y="1726925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600" y="2009800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5"/>
          </p:nvPr>
        </p:nvSpPr>
        <p:spPr>
          <a:xfrm>
            <a:off x="5822950" y="2074950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822950" y="1726925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702950" y="3536975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8"/>
          </p:nvPr>
        </p:nvSpPr>
        <p:spPr>
          <a:xfrm>
            <a:off x="1782900" y="3602175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9"/>
          </p:nvPr>
        </p:nvSpPr>
        <p:spPr>
          <a:xfrm>
            <a:off x="1782900" y="3254150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600" y="3536975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5822950" y="3602175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5"/>
          </p:nvPr>
        </p:nvSpPr>
        <p:spPr>
          <a:xfrm>
            <a:off x="5822950" y="3254150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094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20000" y="1719000"/>
            <a:ext cx="40452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19913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3254400"/>
            <a:ext cx="60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46407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9350" y="4172400"/>
            <a:ext cx="4640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75124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 flipH="1">
            <a:off x="2411475" y="3254400"/>
            <a:ext cx="60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09175" y="540000"/>
            <a:ext cx="46407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 flipH="1">
            <a:off x="3799825" y="4172400"/>
            <a:ext cx="4640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329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720000" y="1768600"/>
            <a:ext cx="4649400" cy="24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130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956150" y="2135625"/>
            <a:ext cx="32460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09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 hidden="1"/>
          <p:cNvSpPr txBox="1">
            <a:spLocks noGrp="1"/>
          </p:cNvSpPr>
          <p:nvPr>
            <p:ph type="ctrTitle"/>
          </p:nvPr>
        </p:nvSpPr>
        <p:spPr>
          <a:xfrm>
            <a:off x="2096700" y="712350"/>
            <a:ext cx="4950600" cy="11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33" name="Google Shape;233;p21" hidden="1"/>
          <p:cNvSpPr txBox="1">
            <a:spLocks noGrp="1"/>
          </p:cNvSpPr>
          <p:nvPr>
            <p:ph type="subTitle" idx="1"/>
          </p:nvPr>
        </p:nvSpPr>
        <p:spPr>
          <a:xfrm>
            <a:off x="1629025" y="2354150"/>
            <a:ext cx="58860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 hidden="1"/>
          <p:cNvSpPr txBox="1">
            <a:spLocks noGrp="1"/>
          </p:cNvSpPr>
          <p:nvPr>
            <p:ph type="subTitle" idx="2"/>
          </p:nvPr>
        </p:nvSpPr>
        <p:spPr>
          <a:xfrm>
            <a:off x="1629025" y="1824900"/>
            <a:ext cx="58860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4344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118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10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0"/>
          <p:cNvGrpSpPr/>
          <p:nvPr/>
        </p:nvGrpSpPr>
        <p:grpSpPr>
          <a:xfrm flipH="1">
            <a:off x="306419" y="373791"/>
            <a:ext cx="665400" cy="331413"/>
            <a:chOff x="7926650" y="3912100"/>
            <a:chExt cx="665400" cy="331413"/>
          </a:xfrm>
        </p:grpSpPr>
        <p:grpSp>
          <p:nvGrpSpPr>
            <p:cNvPr id="177" name="Google Shape;177;p10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0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0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188" name="Google Shape;18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10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193" name="Google Shape;193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10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198" name="Google Shape;19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0"/>
          <p:cNvSpPr/>
          <p:nvPr/>
        </p:nvSpPr>
        <p:spPr>
          <a:xfrm>
            <a:off x="-655675" y="3520750"/>
            <a:ext cx="962100" cy="96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8600625" y="3074050"/>
            <a:ext cx="1408800" cy="1408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image" Target="../media/image2.jpe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181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 Black"/>
              <a:buNone/>
              <a:defRPr sz="35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721" r:id="rId2"/>
    <p:sldLayoutId id="2147483694" r:id="rId3"/>
    <p:sldLayoutId id="2147483695" r:id="rId4"/>
    <p:sldLayoutId id="2147483722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3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50000">
              <a:srgbClr val="2E295A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2820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10187905" y="195610"/>
            <a:ext cx="923308" cy="206230"/>
            <a:chOff x="8044145" y="175925"/>
            <a:chExt cx="923308" cy="206230"/>
          </a:xfrm>
        </p:grpSpPr>
        <p:sp>
          <p:nvSpPr>
            <p:cNvPr id="13" name="Google Shape;13;p2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5400000">
            <a:off x="5271371" y="7128355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10243130" y="3879715"/>
            <a:ext cx="665400" cy="331413"/>
            <a:chOff x="7926650" y="3912100"/>
            <a:chExt cx="665400" cy="33141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;p2"/>
          <p:cNvSpPr/>
          <p:nvPr/>
        </p:nvSpPr>
        <p:spPr>
          <a:xfrm rot="16200000">
            <a:off x="-2340110" y="1564268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5400000">
            <a:off x="1651231" y="-2107474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 rot="10800000">
            <a:off x="7974363" y="4361980"/>
            <a:ext cx="665400" cy="331413"/>
            <a:chOff x="164175" y="4438288"/>
            <a:chExt cx="665400" cy="331413"/>
          </a:xfrm>
        </p:grpSpPr>
        <p:grpSp>
          <p:nvGrpSpPr>
            <p:cNvPr id="463" name="Google Shape;463;p28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464" name="Google Shape;46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28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469" name="Google Shape;469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28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474" name="Google Shape;47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8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479" name="Google Shape;479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28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484" name="Google Shape;48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1477010" y="2285365"/>
            <a:ext cx="4170045" cy="1334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/>
              <a:t>TSARIYYAH</a:t>
            </a:r>
          </a:p>
        </p:txBody>
      </p:sp>
      <p:sp>
        <p:nvSpPr>
          <p:cNvPr id="405" name="Google Shape;405;p24"/>
          <p:cNvSpPr txBox="1"/>
          <p:nvPr/>
        </p:nvSpPr>
        <p:spPr>
          <a:xfrm>
            <a:off x="6160927" y="1573280"/>
            <a:ext cx="1428000" cy="133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0</a:t>
            </a:r>
            <a:r>
              <a:rPr lang="en-US" altLang="en-GB" sz="540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 rot="5400000">
            <a:off x="8298815" y="788035"/>
            <a:ext cx="2392680" cy="631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TSARIYYAH</a:t>
            </a:r>
          </a:p>
        </p:txBody>
      </p:sp>
      <p:sp>
        <p:nvSpPr>
          <p:cNvPr id="405" name="Google Shape;405;p24"/>
          <p:cNvSpPr txBox="1"/>
          <p:nvPr/>
        </p:nvSpPr>
        <p:spPr>
          <a:xfrm rot="16200000">
            <a:off x="-751205" y="3223895"/>
            <a:ext cx="723900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0</a:t>
            </a:r>
            <a:r>
              <a:rPr lang="en-US" altLang="en-GB" sz="3000"/>
              <a:t>3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49300" y="1910715"/>
            <a:ext cx="7645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oppins" panose="00000500000000000000" charset="0"/>
                <a:cs typeface="Poppins" panose="00000500000000000000" charset="0"/>
              </a:rPr>
              <a:t>TIDAK DITEMUKAN HASIL UNTUK AYAT “TSARIYYAH”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8150" y="1921050"/>
            <a:ext cx="5387700" cy="1301400"/>
          </a:xfrm>
        </p:spPr>
        <p:txBody>
          <a:bodyPr/>
          <a:lstStyle/>
          <a:p>
            <a:r>
              <a:rPr lang="en-US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4294967295"/>
          </p:nvPr>
        </p:nvSpPr>
        <p:spPr>
          <a:xfrm>
            <a:off x="2286000" y="6388100"/>
            <a:ext cx="4572000" cy="365125"/>
          </a:xfrm>
          <a:prstGeom prst="rect">
            <a:avLst/>
          </a:prstGeom>
          <a:solidFill>
            <a:schemeClr val="dk2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00" dirty="0"/>
              <a:t>Hud - Yusuf</a:t>
            </a:r>
          </a:p>
        </p:txBody>
      </p:sp>
      <p:grpSp>
        <p:nvGrpSpPr>
          <p:cNvPr id="226" name="Google Shape;226;p31"/>
          <p:cNvGrpSpPr>
            <a:grpSpLocks noChangeAspect="1"/>
          </p:cNvGrpSpPr>
          <p:nvPr/>
        </p:nvGrpSpPr>
        <p:grpSpPr>
          <a:xfrm>
            <a:off x="4261663" y="-2026148"/>
            <a:ext cx="620674" cy="191266"/>
            <a:chOff x="3802525" y="1096175"/>
            <a:chExt cx="1386344" cy="427224"/>
          </a:xfrm>
        </p:grpSpPr>
        <p:sp>
          <p:nvSpPr>
            <p:cNvPr id="227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54900" y="55237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6200000" flipH="1">
            <a:off x="10741163" y="-1149499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2731135" y="-1106805"/>
            <a:ext cx="368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rker Grotesque Black" charset="0"/>
                <a:cs typeface="Darker Grotesque Black" charset="0"/>
              </a:rPr>
              <a:t>JUZ 12-13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87383" y="-1598930"/>
            <a:ext cx="276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rker Grotesque Black" charset="0"/>
                <a:cs typeface="Darker Grotesque Black" charset="0"/>
              </a:rPr>
              <a:t>IJAZ ILMI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1"/>
          </p:nvPr>
        </p:nvSpPr>
        <p:spPr>
          <a:xfrm>
            <a:off x="2286000" y="3291840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Hud - Yusuf</a:t>
            </a:r>
          </a:p>
        </p:txBody>
      </p:sp>
      <p:grpSp>
        <p:nvGrpSpPr>
          <p:cNvPr id="226" name="Google Shape;226;p31"/>
          <p:cNvGrpSpPr/>
          <p:nvPr/>
        </p:nvGrpSpPr>
        <p:grpSpPr>
          <a:xfrm>
            <a:off x="3888988" y="987590"/>
            <a:ext cx="1386344" cy="427224"/>
            <a:chOff x="3802525" y="1096175"/>
            <a:chExt cx="1386344" cy="427224"/>
          </a:xfrm>
        </p:grpSpPr>
        <p:sp>
          <p:nvSpPr>
            <p:cNvPr id="227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6200000" flipH="1">
            <a:off x="6667478" y="-114950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2731135" y="2018348"/>
            <a:ext cx="36817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atin typeface="Darker Grotesque Black" charset="0"/>
                <a:cs typeface="Darker Grotesque Black" charset="0"/>
              </a:rPr>
              <a:t>JUZ 12-13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87383" y="1563370"/>
            <a:ext cx="2769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Darker Grotesque Black" charset="0"/>
                <a:cs typeface="Darker Grotesque Black" charset="0"/>
              </a:rPr>
              <a:t>IJAZ ILMI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337820" y="326390"/>
            <a:ext cx="8468360" cy="4490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226;p31"/>
          <p:cNvGrpSpPr/>
          <p:nvPr/>
        </p:nvGrpSpPr>
        <p:grpSpPr>
          <a:xfrm rot="10800000">
            <a:off x="7251948" y="4230753"/>
            <a:ext cx="1386344" cy="427224"/>
            <a:chOff x="3802525" y="1096175"/>
            <a:chExt cx="1386344" cy="427224"/>
          </a:xfrm>
        </p:grpSpPr>
        <p:sp>
          <p:nvSpPr>
            <p:cNvPr id="3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31"/>
          <p:cNvSpPr/>
          <p:nvPr/>
        </p:nvSpPr>
        <p:spPr>
          <a:xfrm rot="5400000">
            <a:off x="1812885" y="-70564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0800000" flipH="1">
            <a:off x="8243548" y="1025373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467208" y="4228571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8244451" y="45832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 Box 20"/>
          <p:cNvSpPr txBox="1"/>
          <p:nvPr/>
        </p:nvSpPr>
        <p:spPr>
          <a:xfrm>
            <a:off x="1094105" y="2313305"/>
            <a:ext cx="27559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Ghaziyyah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atmospher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475589" y="1666240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171123" y="2311400"/>
            <a:ext cx="2877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Madhiyyah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luar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angkasa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393339" y="1162050"/>
            <a:ext cx="4330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2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391853" y="3004185"/>
            <a:ext cx="23602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TSARIYYAH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900045" y="3651885"/>
            <a:ext cx="3343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Ats-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Atsariyyah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malaikat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&amp;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arsy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4356735" y="2499995"/>
            <a:ext cx="430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3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240788" y="1664653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283778" y="1160463"/>
            <a:ext cx="376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3995738" y="5955665"/>
            <a:ext cx="1175385" cy="468630"/>
            <a:chOff x="1984" y="6444"/>
            <a:chExt cx="1851" cy="738"/>
          </a:xfrm>
        </p:grpSpPr>
        <p:sp>
          <p:nvSpPr>
            <p:cNvPr id="12" name="Oval 0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738806" y="2103120"/>
            <a:ext cx="366638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55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268" name="Google Shape;268;p33"/>
          <p:cNvSpPr/>
          <p:nvPr/>
        </p:nvSpPr>
        <p:spPr>
          <a:xfrm rot="10800000">
            <a:off x="8011643" y="379603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8;p33"/>
          <p:cNvSpPr/>
          <p:nvPr/>
        </p:nvSpPr>
        <p:spPr>
          <a:xfrm rot="10800000">
            <a:off x="676123" y="91567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3984308" y="3412490"/>
            <a:ext cx="1175385" cy="468630"/>
            <a:chOff x="1984" y="6444"/>
            <a:chExt cx="1851" cy="738"/>
          </a:xfrm>
        </p:grpSpPr>
        <p:sp>
          <p:nvSpPr>
            <p:cNvPr id="6" name="Oval 0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Box 25"/>
          <p:cNvSpPr txBox="1"/>
          <p:nvPr/>
        </p:nvSpPr>
        <p:spPr>
          <a:xfrm>
            <a:off x="4332605" y="1203325"/>
            <a:ext cx="47879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27" name="Google Shape;232;p31"/>
          <p:cNvSpPr/>
          <p:nvPr/>
        </p:nvSpPr>
        <p:spPr>
          <a:xfrm>
            <a:off x="-753150" y="-30443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;p31"/>
          <p:cNvSpPr/>
          <p:nvPr/>
        </p:nvSpPr>
        <p:spPr>
          <a:xfrm rot="5400000" flipH="1">
            <a:off x="10884912" y="-100345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26;p31"/>
          <p:cNvGrpSpPr/>
          <p:nvPr/>
        </p:nvGrpSpPr>
        <p:grpSpPr>
          <a:xfrm rot="5400000">
            <a:off x="10140563" y="6291328"/>
            <a:ext cx="1386344" cy="427224"/>
            <a:chOff x="3802525" y="1096175"/>
            <a:chExt cx="1386344" cy="427224"/>
          </a:xfrm>
        </p:grpSpPr>
        <p:sp>
          <p:nvSpPr>
            <p:cNvPr id="30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settings">
            <a:extLst>
              <a:ext uri="{FF2B5EF4-FFF2-40B4-BE49-F238E27FC236}">
                <a16:creationId xmlns:a16="http://schemas.microsoft.com/office/drawing/2014/main" id="{B50CAA2A-8590-8076-046E-4B92A052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330" y="5883910"/>
            <a:ext cx="523875" cy="523875"/>
          </a:xfrm>
          <a:prstGeom prst="rect">
            <a:avLst/>
          </a:prstGeom>
        </p:spPr>
      </p:pic>
      <p:pic>
        <p:nvPicPr>
          <p:cNvPr id="7" name="Picture 6" descr="physics">
            <a:extLst>
              <a:ext uri="{FF2B5EF4-FFF2-40B4-BE49-F238E27FC236}">
                <a16:creationId xmlns:a16="http://schemas.microsoft.com/office/drawing/2014/main" id="{AEADA0E6-A614-6DF2-5253-57405432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578340" y="3076575"/>
            <a:ext cx="5238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15" y="124460"/>
            <a:ext cx="523875" cy="52387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11810" y="409575"/>
            <a:ext cx="8121650" cy="4324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7315" y="636270"/>
            <a:ext cx="314261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اَنْزَلَ مِنَ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مَاۤءً فَسَالَتْ اَوْدِيَةٌ ۢ بِقَدَرِهَا فَاحْتَمَلَ السَّيْلُ زَبَدًا رَّابِيًا ۗ</a:t>
            </a: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(الرعد : 17)</a:t>
            </a:r>
          </a:p>
        </p:txBody>
      </p:sp>
      <p:pic>
        <p:nvPicPr>
          <p:cNvPr id="5" name="Picture 4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4516120"/>
            <a:ext cx="523875" cy="523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719955" y="1950720"/>
            <a:ext cx="360997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اللّٰهِ الَّذِيْ لَهٗ مَا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وَمَا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وَوَيْلٌ لِّلْكٰفِرِيْنَ مِنْ عَذَابٍ شَدِيْدٍ</a:t>
            </a: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2)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332605" y="3265170"/>
            <a:ext cx="399732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اَلَمْ تَرَ كَيْفَ ضَرَبَ اللّٰهُ مَثَلًا كَلِمَةً طَيِّبَةً كَشَجَرَةٍ طَيِّبَةٍ اَصْلُهَا ثَابِتٌ وَّفَرْعُهَا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24)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3260" y="64643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54381" y="953135"/>
            <a:ext cx="2593620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83260" y="196088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754380" y="2267585"/>
            <a:ext cx="4142105" cy="8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:</a:t>
            </a:r>
            <a:endParaRPr lang="en-US" sz="1600" dirty="0">
              <a:latin typeface="Google Sans" panose="020B0503030502040204" charset="0"/>
              <a:cs typeface="Google Sans" panose="020B0503030502040204" charset="0"/>
            </a:endParaRP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tidak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hanya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huruf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83260" y="327533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54381" y="3582035"/>
            <a:ext cx="2593619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31" name="Text Box 30"/>
          <p:cNvSpPr txBox="1"/>
          <p:nvPr/>
        </p:nvSpPr>
        <p:spPr>
          <a:xfrm rot="5400000">
            <a:off x="-719455" y="826770"/>
            <a:ext cx="20631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8" name="Text Box 7"/>
          <p:cNvSpPr txBox="1"/>
          <p:nvPr/>
        </p:nvSpPr>
        <p:spPr>
          <a:xfrm rot="16200000">
            <a:off x="8602412" y="455204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2" name="Google Shape;268;p33">
            <a:extLst>
              <a:ext uri="{FF2B5EF4-FFF2-40B4-BE49-F238E27FC236}">
                <a16:creationId xmlns:a16="http://schemas.microsoft.com/office/drawing/2014/main" id="{96B87DAC-F78E-9F22-7295-8107B54AF46A}"/>
              </a:ext>
            </a:extLst>
          </p:cNvPr>
          <p:cNvSpPr/>
          <p:nvPr/>
        </p:nvSpPr>
        <p:spPr>
          <a:xfrm>
            <a:off x="5147158" y="667512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8;p33">
            <a:extLst>
              <a:ext uri="{FF2B5EF4-FFF2-40B4-BE49-F238E27FC236}">
                <a16:creationId xmlns:a16="http://schemas.microsoft.com/office/drawing/2014/main" id="{C16EC5ED-D367-C038-6675-04BDBBBFDBDF}"/>
              </a:ext>
            </a:extLst>
          </p:cNvPr>
          <p:cNvSpPr/>
          <p:nvPr/>
        </p:nvSpPr>
        <p:spPr>
          <a:xfrm>
            <a:off x="3707613" y="-167640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AB1366-F43A-2FEB-795B-72E265BF907E}"/>
              </a:ext>
            </a:extLst>
          </p:cNvPr>
          <p:cNvGrpSpPr/>
          <p:nvPr/>
        </p:nvGrpSpPr>
        <p:grpSpPr>
          <a:xfrm rot="10800000">
            <a:off x="3995738" y="-1243965"/>
            <a:ext cx="1175385" cy="468630"/>
            <a:chOff x="1984" y="6444"/>
            <a:chExt cx="1851" cy="7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6952BD-8E07-F4F4-A2A9-84FF51DB5148}"/>
                </a:ext>
              </a:extLst>
            </p:cNvPr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65ADB1-7DF2-6E40-EE38-A39B6AFCEE56}"/>
                </a:ext>
              </a:extLst>
            </p:cNvPr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E328BC-8BDE-462C-FE52-C6ECEECBBBE1}"/>
                </a:ext>
              </a:extLst>
            </p:cNvPr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E2FC1C-2E93-5F05-CD6F-54EDF91BC6B5}"/>
                </a:ext>
              </a:extLst>
            </p:cNvPr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87715" y="124460"/>
            <a:ext cx="523875" cy="523875"/>
          </a:xfrm>
          <a:prstGeom prst="rect">
            <a:avLst/>
          </a:prstGeom>
        </p:spPr>
      </p:pic>
      <p:sp>
        <p:nvSpPr>
          <p:cNvPr id="22" name="Rectangles 21"/>
          <p:cNvSpPr/>
          <p:nvPr/>
        </p:nvSpPr>
        <p:spPr>
          <a:xfrm>
            <a:off x="511810" y="409575"/>
            <a:ext cx="8121650" cy="4324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79855" y="565785"/>
            <a:ext cx="269303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وَاَنْزَلَ مِنَ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مَاۤءً فَاَخْرَجَ بِهٖ مِنَ الثَّمَرٰتِ رِزْقًا لَّكُمْ </a:t>
            </a: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32)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257040" y="628015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4257041" y="864870"/>
            <a:ext cx="2689859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930775" y="1968500"/>
            <a:ext cx="253555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يَخْفٰى عَلَى اللّٰهِ مِنْ شَيْءٍ فِى </a:t>
            </a:r>
            <a:r>
              <a:rPr lang="ar-SA" altLang="en-US" sz="2200" dirty="0">
                <a:solidFill>
                  <a:schemeClr val="tx1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وَلَا فِى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l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(إبرهيم : 38)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889250" y="2030095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051999" y="2266950"/>
            <a:ext cx="2651445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2480" y="3369310"/>
            <a:ext cx="35902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يَوْمَ تُبَدَّلُ الْاَرْضُ غَيْرَ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 وَالسَّمٰوٰتُ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وَبَرَزُوْا لِلّٰهِ الْوَاحِدِ الْقَهَّارِ</a:t>
            </a: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48)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4561205" y="343154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561205" y="3668395"/>
            <a:ext cx="3109595" cy="84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/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disebutkan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setelah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7" name="Picture 16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23835" y="3888740"/>
            <a:ext cx="523875" cy="52387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 rot="10800000">
            <a:off x="538480" y="4231640"/>
            <a:ext cx="20631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2" name="Text Box 1"/>
          <p:cNvSpPr txBox="1"/>
          <p:nvPr/>
        </p:nvSpPr>
        <p:spPr>
          <a:xfrm rot="5400000">
            <a:off x="753812" y="41184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8E61261E-0E30-A991-A51F-311AA695C79B}"/>
              </a:ext>
            </a:extLst>
          </p:cNvPr>
          <p:cNvSpPr/>
          <p:nvPr/>
        </p:nvSpPr>
        <p:spPr>
          <a:xfrm rot="10800000">
            <a:off x="6946900" y="-89598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8;p33">
            <a:extLst>
              <a:ext uri="{FF2B5EF4-FFF2-40B4-BE49-F238E27FC236}">
                <a16:creationId xmlns:a16="http://schemas.microsoft.com/office/drawing/2014/main" id="{4FD07242-14D9-5C6E-20FA-7701F52461EA}"/>
              </a:ext>
            </a:extLst>
          </p:cNvPr>
          <p:cNvSpPr/>
          <p:nvPr/>
        </p:nvSpPr>
        <p:spPr>
          <a:xfrm rot="10800000">
            <a:off x="1837055" y="561022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330" y="5883910"/>
            <a:ext cx="523875" cy="52387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8;p33"/>
          <p:cNvSpPr/>
          <p:nvPr/>
        </p:nvSpPr>
        <p:spPr>
          <a:xfrm>
            <a:off x="8031864" y="235712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8;p33"/>
          <p:cNvSpPr/>
          <p:nvPr/>
        </p:nvSpPr>
        <p:spPr>
          <a:xfrm>
            <a:off x="645544" y="235712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 Box 17"/>
          <p:cNvSpPr txBox="1"/>
          <p:nvPr/>
        </p:nvSpPr>
        <p:spPr>
          <a:xfrm>
            <a:off x="2237105" y="2067560"/>
            <a:ext cx="336662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6341745" y="2031365"/>
            <a:ext cx="56515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2</a:t>
            </a:r>
          </a:p>
        </p:txBody>
      </p:sp>
      <p:pic>
        <p:nvPicPr>
          <p:cNvPr id="30" name="Picture 29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578340" y="3076575"/>
            <a:ext cx="523875" cy="523875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100330" y="6294755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pic>
        <p:nvPicPr>
          <p:cNvPr id="35" name="Picture 34" descr="abstract-shap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79525" y="-951865"/>
            <a:ext cx="739140" cy="7391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7884795" y="5452745"/>
            <a:ext cx="623570" cy="623570"/>
            <a:chOff x="12870" y="6545"/>
            <a:chExt cx="982" cy="982"/>
          </a:xfrm>
        </p:grpSpPr>
        <p:pic>
          <p:nvPicPr>
            <p:cNvPr id="37" name="Picture 36" descr="hexago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38" name="Picture 37" descr="hexago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39" name="Text Box 38"/>
          <p:cNvSpPr txBox="1"/>
          <p:nvPr/>
        </p:nvSpPr>
        <p:spPr>
          <a:xfrm>
            <a:off x="-1270635" y="-1191577"/>
            <a:ext cx="376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ctrTitle"/>
          </p:nvPr>
        </p:nvSpPr>
        <p:spPr>
          <a:xfrm>
            <a:off x="713105" y="2200275"/>
            <a:ext cx="2748915" cy="1263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6600"/>
              <a:t>JUZ 11</a:t>
            </a:r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"/>
          </p:nvPr>
        </p:nvSpPr>
        <p:spPr>
          <a:xfrm>
            <a:off x="1116330" y="3463290"/>
            <a:ext cx="2172335" cy="4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Kelompok Nebula (3)</a:t>
            </a:r>
          </a:p>
        </p:txBody>
      </p:sp>
      <p:sp>
        <p:nvSpPr>
          <p:cNvPr id="2" name="Google Shape;375;p21"/>
          <p:cNvSpPr txBox="1"/>
          <p:nvPr/>
        </p:nvSpPr>
        <p:spPr>
          <a:xfrm>
            <a:off x="712470" y="1707515"/>
            <a:ext cx="1433830" cy="88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1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4400"/>
              <a:t>IJAZ</a:t>
            </a:r>
          </a:p>
        </p:txBody>
      </p:sp>
      <p:sp>
        <p:nvSpPr>
          <p:cNvPr id="4" name="Google Shape;375;p21"/>
          <p:cNvSpPr txBox="1"/>
          <p:nvPr/>
        </p:nvSpPr>
        <p:spPr>
          <a:xfrm>
            <a:off x="2028190" y="1707515"/>
            <a:ext cx="1433830" cy="88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1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4400"/>
              <a:t>ILMI</a:t>
            </a:r>
          </a:p>
        </p:txBody>
      </p:sp>
      <p:pic>
        <p:nvPicPr>
          <p:cNvPr id="5" name="y2mate.com - LAKEY INSPIRED Chill Da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72185" y="3050540"/>
            <a:ext cx="412750" cy="412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16330" y="3791585"/>
            <a:ext cx="16770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At-Taubah - Yunus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8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000" numSld="999" showWhenStopped="0">
                <p:cTn id="33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75" grpId="0"/>
      <p:bldP spid="376" grpId="0" build="p"/>
      <p:bldP spid="2" grpId="0"/>
      <p:bldP spid="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s 29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Google Shape;276;p34"/>
          <p:cNvSpPr/>
          <p:nvPr/>
        </p:nvSpPr>
        <p:spPr>
          <a:xfrm>
            <a:off x="7837970" y="344728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Box 3"/>
          <p:cNvSpPr txBox="1"/>
          <p:nvPr/>
        </p:nvSpPr>
        <p:spPr>
          <a:xfrm>
            <a:off x="3924300" y="1068070"/>
            <a:ext cx="427863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وَهُوَ الَّذِيْ خَلَقَ </a:t>
            </a:r>
            <a:r>
              <a:rPr lang="ar-SA" altLang="en-US" sz="24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 فِيْ سِتَّةِ اَيَّامٍ وَّكَانَ عَرْشُهٗ عَلَى الْمَاۤءِ لِيَبْلُوَكُمْ اَيُّكُمْ اَحْسَنُ عَمَلًا</a:t>
            </a:r>
            <a:r>
              <a:rPr lang="en-US" altLang="ar-SA" sz="24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(هود : 7)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756410" y="963295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72185" y="1341755"/>
            <a:ext cx="2778125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  <a:sym typeface="+mn-ea"/>
              </a:rPr>
              <a:t>: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71550" y="2974340"/>
            <a:ext cx="3672840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</a:rPr>
              <a:t>خٰلِدِيْنَ فِيْهَا مَا دَامَتِ </a:t>
            </a:r>
            <a:r>
              <a:rPr lang="ar-SA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السَّمٰوٰتُ وَالْاَرْضُ </a:t>
            </a: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</a:rPr>
              <a:t>اِلَّا مَا شَاۤءَ رَبُّكَۗ اِنَّ رَبَّكَ فَعَّالٌ لِّمَا يُرِيْدُ</a:t>
            </a:r>
          </a:p>
          <a:p>
            <a:pPr algn="r">
              <a:lnSpc>
                <a:spcPct val="12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107)</a:t>
            </a:r>
            <a:endParaRPr lang="ar-SA" sz="22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644390" y="295910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644390" y="3319145"/>
            <a:ext cx="3816985" cy="97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2" name="Picture 11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411480"/>
            <a:ext cx="739140" cy="73914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 rot="5400000">
            <a:off x="-265670" y="315549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045450" y="4107815"/>
            <a:ext cx="623570" cy="623570"/>
            <a:chOff x="12870" y="6545"/>
            <a:chExt cx="982" cy="982"/>
          </a:xfrm>
        </p:grpSpPr>
        <p:pic>
          <p:nvPicPr>
            <p:cNvPr id="25" name="Picture 24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9" name="Picture 8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14" name="Google Shape;287;p35"/>
          <p:cNvSpPr txBox="1"/>
          <p:nvPr/>
        </p:nvSpPr>
        <p:spPr>
          <a:xfrm rot="16200000">
            <a:off x="8200390" y="41973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sp>
        <p:nvSpPr>
          <p:cNvPr id="19" name="Google Shape;268;p33">
            <a:extLst>
              <a:ext uri="{FF2B5EF4-FFF2-40B4-BE49-F238E27FC236}">
                <a16:creationId xmlns:a16="http://schemas.microsoft.com/office/drawing/2014/main" id="{623A38DE-8079-40C8-A9F7-FCE38F209452}"/>
              </a:ext>
            </a:extLst>
          </p:cNvPr>
          <p:cNvSpPr/>
          <p:nvPr/>
        </p:nvSpPr>
        <p:spPr>
          <a:xfrm rot="10800000">
            <a:off x="6948170" y="645985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8;p33">
            <a:extLst>
              <a:ext uri="{FF2B5EF4-FFF2-40B4-BE49-F238E27FC236}">
                <a16:creationId xmlns:a16="http://schemas.microsoft.com/office/drawing/2014/main" id="{24AA0A63-C66E-0BF7-A92D-D1C12C136357}"/>
              </a:ext>
            </a:extLst>
          </p:cNvPr>
          <p:cNvSpPr/>
          <p:nvPr/>
        </p:nvSpPr>
        <p:spPr>
          <a:xfrm rot="10800000">
            <a:off x="1835785" y="-160401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11530" y="935355"/>
            <a:ext cx="350901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وَاَمَّا الَّذِيْنَ سُعِدُوْا فَفِى الْجَنَّةِ خٰلِدِيْنَ فِيْهَا مَا دَامَتِ </a:t>
            </a:r>
            <a:r>
              <a:rPr lang="ar-SA" altLang="en-US" sz="24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السَّمٰوٰتُ وَالْاَرْضُ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 اِلَّا مَا شَاۤءَ رَبُّكَۗ 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108)</a:t>
            </a:r>
            <a:endParaRPr lang="ar-SA" altLang="en-US" sz="24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39775" y="258572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39775" y="2931795"/>
            <a:ext cx="3351530" cy="121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45720" indent="-45720" algn="l" defTabSz="0">
              <a:tabLst>
                <a:tab pos="0" algn="l"/>
              </a:tabLst>
            </a:pP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839970" y="935355"/>
            <a:ext cx="351663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</a:rPr>
              <a:t>وَلِلّٰهِ غَيْبُ </a:t>
            </a:r>
            <a:r>
              <a:rPr lang="ar-SA" altLang="en-US" sz="24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</a:rPr>
              <a:t> وَاِلَيْهِ يُرْجَعُ الْاَمْرُ كُلُّهٗ فَاعْبُدْهُ وَتَوَكَّلْ عَلَيْهِۗ</a:t>
            </a:r>
          </a:p>
          <a:p>
            <a:pPr algn="r">
              <a:lnSpc>
                <a:spcPct val="120000"/>
              </a:lnSpc>
            </a:pP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123)</a:t>
            </a:r>
            <a:endParaRPr lang="ar-SA" altLang="en-US" sz="24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pic>
        <p:nvPicPr>
          <p:cNvPr id="12" name="Picture 11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5605" y="4011930"/>
            <a:ext cx="739140" cy="7391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8028305" y="411480"/>
            <a:ext cx="623570" cy="623570"/>
            <a:chOff x="12870" y="6545"/>
            <a:chExt cx="982" cy="982"/>
          </a:xfrm>
        </p:grpSpPr>
        <p:pic>
          <p:nvPicPr>
            <p:cNvPr id="9" name="Picture 8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10" name="Picture 9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26" name="Text Box 25"/>
          <p:cNvSpPr txBox="1"/>
          <p:nvPr/>
        </p:nvSpPr>
        <p:spPr>
          <a:xfrm rot="16200000">
            <a:off x="7442595" y="3358059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1" name="Google Shape;287;p35"/>
          <p:cNvSpPr txBox="1"/>
          <p:nvPr/>
        </p:nvSpPr>
        <p:spPr>
          <a:xfrm rot="5400000">
            <a:off x="525780" y="55562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68215" y="258572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768215" y="2931795"/>
            <a:ext cx="3305175" cy="121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45720" indent="-45720" algn="l" defTabSz="0">
              <a:tabLst>
                <a:tab pos="0" algn="l"/>
              </a:tabLst>
            </a:pP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75665" y="555625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رَبِّ قَدْ اٰتَيْتَنِيْ مِنَ الْمُلْكِ وَعَلَّمْتَنِيْ مِنْ تَأْوِيْلِ الْاَحَادِيْثِۚ فَاطِرَ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(يوسف: 101)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56285" y="987425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756285" y="1294130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14605" indent="96520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875030" y="1924050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وَكَاَيِّنْ مِّنْ اٰيَةٍ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يَمُرُّوْنَ عَلَيْهَا وَهُمْ عَنْهَا مُعْرِضُوْنَ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(يوسف: 105)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755650" y="2355850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755650" y="2662555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indent="111760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875665" y="3291840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وَلِلّٰهِ يَسْجُدُ مَنْ فِى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طَوْعًا وَّكَرْهًا وَّظِلٰلُهُمْ بِالْغُدُوِّ وَالْاٰصَالِ</a:t>
            </a:r>
          </a:p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(الرعد: 15)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756285" y="3723640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756285" y="4030345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indent="111125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pic>
        <p:nvPicPr>
          <p:cNvPr id="53" name="Picture 52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28305" y="51435"/>
            <a:ext cx="739140" cy="73914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07315" y="4371975"/>
            <a:ext cx="623570" cy="623570"/>
            <a:chOff x="12870" y="6545"/>
            <a:chExt cx="982" cy="982"/>
          </a:xfrm>
        </p:grpSpPr>
        <p:pic>
          <p:nvPicPr>
            <p:cNvPr id="55" name="Picture 54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56" name="Picture 55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26" name="Text Box 25"/>
          <p:cNvSpPr txBox="1"/>
          <p:nvPr/>
        </p:nvSpPr>
        <p:spPr>
          <a:xfrm rot="5400000">
            <a:off x="-315835" y="119842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1" name="Google Shape;287;p35"/>
          <p:cNvSpPr txBox="1"/>
          <p:nvPr/>
        </p:nvSpPr>
        <p:spPr>
          <a:xfrm>
            <a:off x="8230870" y="4246880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44145" y="213995"/>
            <a:ext cx="8855710" cy="47155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 Box 72"/>
          <p:cNvSpPr txBox="1"/>
          <p:nvPr/>
        </p:nvSpPr>
        <p:spPr>
          <a:xfrm rot="10800000">
            <a:off x="355360" y="429976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74" name="Google Shape;287;p35"/>
          <p:cNvSpPr txBox="1"/>
          <p:nvPr/>
        </p:nvSpPr>
        <p:spPr>
          <a:xfrm rot="10800000">
            <a:off x="8388350" y="33972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pic>
        <p:nvPicPr>
          <p:cNvPr id="75" name="Picture 74" descr="abstract-sha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" y="267335"/>
            <a:ext cx="739140" cy="73914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 rot="10800000">
            <a:off x="8222615" y="4228465"/>
            <a:ext cx="623570" cy="623570"/>
            <a:chOff x="12870" y="6545"/>
            <a:chExt cx="982" cy="982"/>
          </a:xfrm>
        </p:grpSpPr>
        <p:pic>
          <p:nvPicPr>
            <p:cNvPr id="77" name="Picture 76" descr="hexag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78" name="Picture 77" descr="hexag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8" name="Google Shape;232;p31">
            <a:extLst>
              <a:ext uri="{FF2B5EF4-FFF2-40B4-BE49-F238E27FC236}">
                <a16:creationId xmlns:a16="http://schemas.microsoft.com/office/drawing/2014/main" id="{DF0D6F35-B900-A1D7-4A69-7D44A76EEA04}"/>
              </a:ext>
            </a:extLst>
          </p:cNvPr>
          <p:cNvSpPr/>
          <p:nvPr/>
        </p:nvSpPr>
        <p:spPr>
          <a:xfrm rot="10800000">
            <a:off x="2198965" y="530844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2;p31">
            <a:extLst>
              <a:ext uri="{FF2B5EF4-FFF2-40B4-BE49-F238E27FC236}">
                <a16:creationId xmlns:a16="http://schemas.microsoft.com/office/drawing/2014/main" id="{6E7E68CA-B799-32AB-B1A7-4B795F0E7C5A}"/>
              </a:ext>
            </a:extLst>
          </p:cNvPr>
          <p:cNvSpPr/>
          <p:nvPr/>
        </p:nvSpPr>
        <p:spPr>
          <a:xfrm>
            <a:off x="6372185" y="-30443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 Box 12"/>
          <p:cNvSpPr txBox="1"/>
          <p:nvPr/>
        </p:nvSpPr>
        <p:spPr>
          <a:xfrm>
            <a:off x="463115" y="1061085"/>
            <a:ext cx="164782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اَللّٰهُ الَّذِيْ خَلَقَ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32)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412538" y="1061085"/>
            <a:ext cx="218440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اَلَمْ تَرَ اَنَّ اللّٰهَ خَلَقَ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 بِالْحَقِّۗ</a:t>
            </a: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19)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464196" y="1061085"/>
            <a:ext cx="235013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قَالَتْ رُسُلُهُمْ اَفِى اللّٰهِ شَكٌّ فَاطِرِ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10)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6838871" y="1061085"/>
            <a:ext cx="187769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قُلْ مَنْ رَّبُّ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 قُلِ اللّٰهُ ۗ </a:t>
            </a: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(الرعد: 16)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66692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Madhiyyah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F18C8947-06F1-7A4F-ECCC-A06940BBA0E8}"/>
              </a:ext>
            </a:extLst>
          </p:cNvPr>
          <p:cNvSpPr txBox="1"/>
          <p:nvPr/>
        </p:nvSpPr>
        <p:spPr>
          <a:xfrm>
            <a:off x="6774775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748C897D-9137-2A78-03BA-625BC6D42941}"/>
              </a:ext>
            </a:extLst>
          </p:cNvPr>
          <p:cNvSpPr txBox="1"/>
          <p:nvPr/>
        </p:nvSpPr>
        <p:spPr>
          <a:xfrm>
            <a:off x="4732167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551E1106-6874-4F69-C2B0-BF57712192E6}"/>
              </a:ext>
            </a:extLst>
          </p:cNvPr>
          <p:cNvSpPr txBox="1"/>
          <p:nvPr/>
        </p:nvSpPr>
        <p:spPr>
          <a:xfrm>
            <a:off x="4640250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7E1C93F3-8BD9-1339-4C66-2FE7AD9A655D}"/>
              </a:ext>
            </a:extLst>
          </p:cNvPr>
          <p:cNvSpPr txBox="1"/>
          <p:nvPr/>
        </p:nvSpPr>
        <p:spPr>
          <a:xfrm>
            <a:off x="2597641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Madhiyyah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FD321919-8223-EC6C-CBFE-CED6B11EC46A}"/>
              </a:ext>
            </a:extLst>
          </p:cNvPr>
          <p:cNvSpPr txBox="1"/>
          <p:nvPr/>
        </p:nvSpPr>
        <p:spPr>
          <a:xfrm>
            <a:off x="2505724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689DEFA8-6BAC-0077-9BCB-4B4128B56584}"/>
              </a:ext>
            </a:extLst>
          </p:cNvPr>
          <p:cNvSpPr txBox="1"/>
          <p:nvPr/>
        </p:nvSpPr>
        <p:spPr>
          <a:xfrm>
            <a:off x="463115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27E9E635-990C-40AB-40F8-D3F1E38CA32A}"/>
              </a:ext>
            </a:extLst>
          </p:cNvPr>
          <p:cNvSpPr txBox="1"/>
          <p:nvPr/>
        </p:nvSpPr>
        <p:spPr>
          <a:xfrm>
            <a:off x="371198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1"/>
          <p:cNvSpPr/>
          <p:nvPr/>
        </p:nvSpPr>
        <p:spPr>
          <a:xfrm rot="5400000">
            <a:off x="4369395" y="273923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2;p31"/>
          <p:cNvSpPr/>
          <p:nvPr/>
        </p:nvSpPr>
        <p:spPr>
          <a:xfrm rot="16200000">
            <a:off x="4370030" y="-4281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023793" y="628015"/>
            <a:ext cx="1175385" cy="468630"/>
            <a:chOff x="1984" y="6444"/>
            <a:chExt cx="1851" cy="738"/>
          </a:xfrm>
        </p:grpSpPr>
        <p:sp>
          <p:nvSpPr>
            <p:cNvPr id="7" name="Oval 6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2" name="Google Shape;402;p42"/>
          <p:cNvSpPr/>
          <p:nvPr/>
        </p:nvSpPr>
        <p:spPr>
          <a:xfrm>
            <a:off x="-828040" y="235839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02;p42"/>
          <p:cNvSpPr/>
          <p:nvPr/>
        </p:nvSpPr>
        <p:spPr>
          <a:xfrm>
            <a:off x="9540240" y="235839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2;p42"/>
          <p:cNvSpPr/>
          <p:nvPr/>
        </p:nvSpPr>
        <p:spPr>
          <a:xfrm>
            <a:off x="4358323" y="-1889125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87;p35"/>
          <p:cNvSpPr txBox="1"/>
          <p:nvPr/>
        </p:nvSpPr>
        <p:spPr>
          <a:xfrm>
            <a:off x="7002780" y="-10287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2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250565" y="2103120"/>
            <a:ext cx="350901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55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2385060" y="2103120"/>
            <a:ext cx="560705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3</a:t>
            </a:r>
          </a:p>
        </p:txBody>
      </p:sp>
      <p:sp>
        <p:nvSpPr>
          <p:cNvPr id="73" name="Text Box 72"/>
          <p:cNvSpPr txBox="1"/>
          <p:nvPr/>
        </p:nvSpPr>
        <p:spPr>
          <a:xfrm rot="16200000">
            <a:off x="-2667871" y="6387009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pic>
        <p:nvPicPr>
          <p:cNvPr id="4" name="Picture 3" descr="abstract-shape">
            <a:extLst>
              <a:ext uri="{FF2B5EF4-FFF2-40B4-BE49-F238E27FC236}">
                <a16:creationId xmlns:a16="http://schemas.microsoft.com/office/drawing/2014/main" id="{73FFD754-A642-800C-17A5-CED00704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9525" y="-951865"/>
            <a:ext cx="739140" cy="739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44A16C-6CC4-9778-F859-8A15716F2CF2}"/>
              </a:ext>
            </a:extLst>
          </p:cNvPr>
          <p:cNvGrpSpPr/>
          <p:nvPr/>
        </p:nvGrpSpPr>
        <p:grpSpPr>
          <a:xfrm rot="10800000">
            <a:off x="7884795" y="5452745"/>
            <a:ext cx="623570" cy="623570"/>
            <a:chOff x="12870" y="6545"/>
            <a:chExt cx="982" cy="982"/>
          </a:xfrm>
        </p:grpSpPr>
        <p:pic>
          <p:nvPicPr>
            <p:cNvPr id="11" name="Picture 10" descr="hexagon">
              <a:extLst>
                <a:ext uri="{FF2B5EF4-FFF2-40B4-BE49-F238E27FC236}">
                  <a16:creationId xmlns:a16="http://schemas.microsoft.com/office/drawing/2014/main" id="{5F34D7C5-5807-C8A3-0EE4-C7902DB0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12" name="Picture 11" descr="hexagon">
              <a:extLst>
                <a:ext uri="{FF2B5EF4-FFF2-40B4-BE49-F238E27FC236}">
                  <a16:creationId xmlns:a16="http://schemas.microsoft.com/office/drawing/2014/main" id="{2E95E5E2-8ECC-D00D-AC7E-51999C84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"/>
            <a:ext cx="9144000" cy="514096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716915" y="1575435"/>
            <a:ext cx="7710170" cy="19926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908050" y="1843405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اَللّٰهُ الَّذِيْ رَفَعَ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بِغَيْرِ عَمَدٍ تَرَوْنَهَا ثُمَّ اسْتَوٰى عَلَى الْعَرْشِ وَسَخَّرَ الشَّمْسَ وَالْقَمَرَۗ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 : 2)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43280" y="2656205"/>
            <a:ext cx="216036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Tsariyyah</a:t>
            </a:r>
            <a:endParaRPr lang="ar-SA" altLang="en-US" sz="160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43280" y="2962910"/>
            <a:ext cx="7457616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:</a:t>
            </a:r>
            <a:r>
              <a:rPr lang="ar-SA" alt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tidak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bertemu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dalam</a:t>
            </a:r>
            <a:r>
              <a:rPr lang="en-US" altLang="en-US" sz="1600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satu</a:t>
            </a:r>
            <a:r>
              <a:rPr lang="en-US" altLang="en-US" sz="1600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ayat</a:t>
            </a:r>
            <a:endParaRPr lang="en-US" altLang="ar-SA" sz="1600" dirty="0">
              <a:solidFill>
                <a:schemeClr val="tx1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2" name="Google Shape;232;p31"/>
          <p:cNvSpPr/>
          <p:nvPr/>
        </p:nvSpPr>
        <p:spPr>
          <a:xfrm rot="10800000">
            <a:off x="167600" y="27162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31"/>
          <p:cNvSpPr/>
          <p:nvPr/>
        </p:nvSpPr>
        <p:spPr>
          <a:xfrm>
            <a:off x="8571190" y="213852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3984308" y="3948430"/>
            <a:ext cx="1175385" cy="468630"/>
            <a:chOff x="1984" y="6444"/>
            <a:chExt cx="1851" cy="738"/>
          </a:xfrm>
        </p:grpSpPr>
        <p:sp>
          <p:nvSpPr>
            <p:cNvPr id="2" name="Oval 1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2" name="Google Shape;402;p42"/>
          <p:cNvSpPr/>
          <p:nvPr/>
        </p:nvSpPr>
        <p:spPr>
          <a:xfrm rot="10800000">
            <a:off x="3851275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2;p42"/>
          <p:cNvSpPr/>
          <p:nvPr/>
        </p:nvSpPr>
        <p:spPr>
          <a:xfrm rot="10800000">
            <a:off x="4358640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02;p42"/>
          <p:cNvSpPr/>
          <p:nvPr/>
        </p:nvSpPr>
        <p:spPr>
          <a:xfrm rot="10800000">
            <a:off x="4866005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7;p35"/>
          <p:cNvSpPr txBox="1"/>
          <p:nvPr/>
        </p:nvSpPr>
        <p:spPr>
          <a:xfrm rot="10800000">
            <a:off x="8028940" y="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3</a:t>
            </a:r>
          </a:p>
        </p:txBody>
      </p:sp>
      <p:sp>
        <p:nvSpPr>
          <p:cNvPr id="25" name="Text Box 24"/>
          <p:cNvSpPr txBox="1"/>
          <p:nvPr/>
        </p:nvSpPr>
        <p:spPr>
          <a:xfrm rot="10800000">
            <a:off x="251460" y="4371975"/>
            <a:ext cx="199707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232;p31"/>
          <p:cNvSpPr/>
          <p:nvPr/>
        </p:nvSpPr>
        <p:spPr>
          <a:xfrm rot="5400000">
            <a:off x="6783030" y="-113490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2;p31"/>
          <p:cNvSpPr/>
          <p:nvPr/>
        </p:nvSpPr>
        <p:spPr>
          <a:xfrm rot="16200000">
            <a:off x="1955125" y="345868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Box 4"/>
          <p:cNvSpPr txBox="1"/>
          <p:nvPr/>
        </p:nvSpPr>
        <p:spPr>
          <a:xfrm>
            <a:off x="2513648" y="1949133"/>
            <a:ext cx="4116705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>
                <a:latin typeface="Darker Grotesque Black" charset="0"/>
                <a:cs typeface="Darker Grotesque Black" charset="0"/>
              </a:rPr>
              <a:t>NEXT JUZ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930833" y="5527040"/>
            <a:ext cx="1175385" cy="468630"/>
            <a:chOff x="1984" y="6444"/>
            <a:chExt cx="1851" cy="738"/>
          </a:xfrm>
        </p:grpSpPr>
        <p:sp>
          <p:nvSpPr>
            <p:cNvPr id="7" name="Oval 6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oogle Shape;402;p42"/>
          <p:cNvSpPr/>
          <p:nvPr/>
        </p:nvSpPr>
        <p:spPr>
          <a:xfrm>
            <a:off x="7237730" y="235807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42"/>
          <p:cNvSpPr/>
          <p:nvPr/>
        </p:nvSpPr>
        <p:spPr>
          <a:xfrm>
            <a:off x="1474470" y="235807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2;p42"/>
          <p:cNvSpPr/>
          <p:nvPr/>
        </p:nvSpPr>
        <p:spPr>
          <a:xfrm>
            <a:off x="4358323" y="-1100772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87;p35"/>
          <p:cNvSpPr txBox="1"/>
          <p:nvPr/>
        </p:nvSpPr>
        <p:spPr>
          <a:xfrm>
            <a:off x="9252585" y="17799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3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-2196465" y="3003550"/>
            <a:ext cx="199707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1"/>
          <p:cNvSpPr/>
          <p:nvPr/>
        </p:nvSpPr>
        <p:spPr>
          <a:xfrm rot="10800000">
            <a:off x="7811730" y="-405273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2;p31"/>
          <p:cNvSpPr/>
          <p:nvPr/>
        </p:nvSpPr>
        <p:spPr>
          <a:xfrm>
            <a:off x="899755" y="65314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2;p42"/>
          <p:cNvSpPr/>
          <p:nvPr/>
        </p:nvSpPr>
        <p:spPr>
          <a:xfrm rot="10800000">
            <a:off x="10769600" y="2211388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42"/>
          <p:cNvSpPr/>
          <p:nvPr/>
        </p:nvSpPr>
        <p:spPr>
          <a:xfrm rot="10800000">
            <a:off x="-2052320" y="235553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s 1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9531355" y="3561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2800330" y="536572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-1787615" y="-97046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6051862" y="-38204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069643" y="-20934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5400000">
            <a:off x="98972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6;p32"/>
          <p:cNvSpPr txBox="1"/>
          <p:nvPr/>
        </p:nvSpPr>
        <p:spPr>
          <a:xfrm>
            <a:off x="-2988310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8" name="Google Shape;197;p32"/>
          <p:cNvSpPr txBox="1"/>
          <p:nvPr/>
        </p:nvSpPr>
        <p:spPr>
          <a:xfrm>
            <a:off x="-2428875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68775" y="17037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0000" y="44177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189282" y="-1775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>
            <a:off x="-3402330" y="5978525"/>
            <a:ext cx="3402330" cy="313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400000">
            <a:off x="-7134860" y="-5626100"/>
            <a:ext cx="5658485" cy="507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!!hexagonline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9844481" y="-691577"/>
            <a:ext cx="1169375" cy="11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6;p32"/>
          <p:cNvSpPr txBox="1"/>
          <p:nvPr/>
        </p:nvSpPr>
        <p:spPr>
          <a:xfrm>
            <a:off x="629920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11" name="Google Shape;197;p32"/>
          <p:cNvSpPr txBox="1"/>
          <p:nvPr/>
        </p:nvSpPr>
        <p:spPr>
          <a:xfrm>
            <a:off x="629920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  <p:pic>
        <p:nvPicPr>
          <p:cNvPr id="2" name="Google Shape;11;p2">
            <a:extLst>
              <a:ext uri="{FF2B5EF4-FFF2-40B4-BE49-F238E27FC236}">
                <a16:creationId xmlns:a16="http://schemas.microsoft.com/office/drawing/2014/main" id="{CC6FA508-2227-DE78-4A9C-E893990D1D0E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E1FD1F2-5E22-383A-1D21-B0A21020A761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TABLE OF CONTENTS</a:t>
            </a:r>
          </a:p>
        </p:txBody>
      </p:sp>
      <p:sp>
        <p:nvSpPr>
          <p:cNvPr id="391" name="Google Shape;391;p23"/>
          <p:cNvSpPr txBox="1">
            <a:spLocks noGrp="1"/>
          </p:cNvSpPr>
          <p:nvPr>
            <p:ph type="title" idx="2"/>
          </p:nvPr>
        </p:nvSpPr>
        <p:spPr>
          <a:xfrm>
            <a:off x="2411651" y="1332025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GHAZIYYAH</a:t>
            </a:r>
          </a:p>
        </p:txBody>
      </p:sp>
      <p:sp>
        <p:nvSpPr>
          <p:cNvPr id="392" name="Google Shape;392;p23"/>
          <p:cNvSpPr txBox="1">
            <a:spLocks noGrp="1"/>
          </p:cNvSpPr>
          <p:nvPr>
            <p:ph type="subTitle" idx="1"/>
          </p:nvPr>
        </p:nvSpPr>
        <p:spPr>
          <a:xfrm>
            <a:off x="2411649" y="1787228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dirty="0"/>
              <a:t>Ayat-</a:t>
            </a:r>
            <a:r>
              <a:rPr lang="en-US" altLang="en-GB" sz="1600" dirty="0" err="1"/>
              <a:t>ayat</a:t>
            </a:r>
            <a:r>
              <a:rPr lang="en-US" altLang="en-GB" sz="1600" dirty="0"/>
              <a:t> yang </a:t>
            </a:r>
            <a:r>
              <a:rPr lang="en-US" altLang="en-GB" sz="1600" dirty="0" err="1"/>
              <a:t>menyebutkan</a:t>
            </a:r>
            <a:r>
              <a:rPr lang="en-US" altLang="en-GB" sz="1600" dirty="0"/>
              <a:t> </a:t>
            </a:r>
            <a:r>
              <a:rPr lang="en-US" altLang="en-GB" sz="1600" dirty="0" err="1"/>
              <a:t>tentang</a:t>
            </a:r>
            <a:r>
              <a:rPr lang="en-US" altLang="en-GB" sz="1600" dirty="0"/>
              <a:t> </a:t>
            </a:r>
            <a:r>
              <a:rPr lang="en-US" altLang="en-GB" sz="1600" dirty="0" err="1"/>
              <a:t>langit</a:t>
            </a:r>
            <a:r>
              <a:rPr lang="en-US" altLang="en-GB" sz="1600" dirty="0"/>
              <a:t> Al-</a:t>
            </a:r>
            <a:r>
              <a:rPr lang="en-US" altLang="en-GB" sz="1600" dirty="0" err="1"/>
              <a:t>Ghaziyyah</a:t>
            </a:r>
            <a:r>
              <a:rPr lang="en-US" altLang="en-GB" sz="1600" dirty="0"/>
              <a:t> (</a:t>
            </a:r>
            <a:r>
              <a:rPr lang="en-US" altLang="en-GB" sz="1600" dirty="0" err="1"/>
              <a:t>atmospher</a:t>
            </a:r>
            <a:r>
              <a:rPr lang="en-US" altLang="en-GB" sz="1600" dirty="0"/>
              <a:t>)</a:t>
            </a:r>
          </a:p>
        </p:txBody>
      </p:sp>
      <p:sp>
        <p:nvSpPr>
          <p:cNvPr id="394" name="Google Shape;394;p23"/>
          <p:cNvSpPr txBox="1">
            <a:spLocks noGrp="1"/>
          </p:cNvSpPr>
          <p:nvPr>
            <p:ph type="title" idx="4"/>
          </p:nvPr>
        </p:nvSpPr>
        <p:spPr>
          <a:xfrm>
            <a:off x="2411651" y="2498879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MADIYYAH</a:t>
            </a:r>
          </a:p>
        </p:txBody>
      </p:sp>
      <p:sp>
        <p:nvSpPr>
          <p:cNvPr id="395" name="Google Shape;395;p23"/>
          <p:cNvSpPr txBox="1">
            <a:spLocks noGrp="1"/>
          </p:cNvSpPr>
          <p:nvPr>
            <p:ph type="subTitle" idx="5"/>
          </p:nvPr>
        </p:nvSpPr>
        <p:spPr>
          <a:xfrm>
            <a:off x="2411729" y="2954020"/>
            <a:ext cx="5256271" cy="527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en-GB" sz="1600" dirty="0">
                <a:sym typeface="+mn-ea"/>
              </a:rPr>
              <a:t>Ayat-</a:t>
            </a:r>
            <a:r>
              <a:rPr lang="en-US" altLang="en-GB" sz="1600" dirty="0" err="1">
                <a:sym typeface="+mn-ea"/>
              </a:rPr>
              <a:t>ayat</a:t>
            </a:r>
            <a:r>
              <a:rPr lang="en-US" altLang="en-GB" sz="1600" dirty="0">
                <a:sym typeface="+mn-ea"/>
              </a:rPr>
              <a:t> yang </a:t>
            </a:r>
            <a:r>
              <a:rPr lang="en-US" altLang="en-GB" sz="1600" dirty="0" err="1">
                <a:sym typeface="+mn-ea"/>
              </a:rPr>
              <a:t>menyebutkan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tentang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langit</a:t>
            </a:r>
            <a:r>
              <a:rPr lang="en-US" altLang="en-GB" sz="1600" dirty="0">
                <a:sym typeface="+mn-ea"/>
              </a:rPr>
              <a:t> Al-</a:t>
            </a:r>
            <a:r>
              <a:rPr lang="en-US" altLang="en-GB" sz="1600" dirty="0" err="1">
                <a:sym typeface="+mn-ea"/>
              </a:rPr>
              <a:t>Madhiyyah</a:t>
            </a:r>
            <a:r>
              <a:rPr lang="en-US" altLang="en-GB" sz="1600" dirty="0">
                <a:sym typeface="+mn-ea"/>
              </a:rPr>
              <a:t> (</a:t>
            </a:r>
            <a:r>
              <a:rPr lang="en-US" altLang="en-GB" sz="1600" dirty="0" err="1">
                <a:sym typeface="+mn-ea"/>
              </a:rPr>
              <a:t>luar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angkasa</a:t>
            </a:r>
            <a:r>
              <a:rPr lang="en-US" altLang="en-GB" sz="1600" dirty="0">
                <a:sym typeface="+mn-ea"/>
              </a:rPr>
              <a:t>)</a:t>
            </a:r>
          </a:p>
        </p:txBody>
      </p:sp>
      <p:sp>
        <p:nvSpPr>
          <p:cNvPr id="396" name="Google Shape;396;p23"/>
          <p:cNvSpPr txBox="1">
            <a:spLocks noGrp="1"/>
          </p:cNvSpPr>
          <p:nvPr>
            <p:ph type="title" idx="6"/>
          </p:nvPr>
        </p:nvSpPr>
        <p:spPr>
          <a:xfrm>
            <a:off x="1157149" y="2545711"/>
            <a:ext cx="8925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397" name="Google Shape;397;p23"/>
          <p:cNvSpPr txBox="1">
            <a:spLocks noGrp="1"/>
          </p:cNvSpPr>
          <p:nvPr>
            <p:ph type="title" idx="7"/>
          </p:nvPr>
        </p:nvSpPr>
        <p:spPr>
          <a:xfrm>
            <a:off x="2411651" y="3665732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TSARIYYAH</a:t>
            </a:r>
          </a:p>
        </p:txBody>
      </p:sp>
      <p:sp>
        <p:nvSpPr>
          <p:cNvPr id="398" name="Google Shape;398;p23"/>
          <p:cNvSpPr txBox="1">
            <a:spLocks noGrp="1"/>
          </p:cNvSpPr>
          <p:nvPr>
            <p:ph type="subTitle" idx="8"/>
          </p:nvPr>
        </p:nvSpPr>
        <p:spPr>
          <a:xfrm>
            <a:off x="2411730" y="4084320"/>
            <a:ext cx="5328270" cy="527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dirty="0">
                <a:sym typeface="+mn-ea"/>
              </a:rPr>
              <a:t>Ayat-</a:t>
            </a:r>
            <a:r>
              <a:rPr lang="en-US" altLang="en-GB" sz="1600" dirty="0" err="1">
                <a:sym typeface="+mn-ea"/>
              </a:rPr>
              <a:t>ayat</a:t>
            </a:r>
            <a:r>
              <a:rPr lang="en-US" altLang="en-GB" sz="1600" dirty="0">
                <a:sym typeface="+mn-ea"/>
              </a:rPr>
              <a:t> yang </a:t>
            </a:r>
            <a:r>
              <a:rPr lang="en-US" altLang="en-GB" sz="1600" dirty="0" err="1">
                <a:sym typeface="+mn-ea"/>
              </a:rPr>
              <a:t>menyebutkan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tentang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langit</a:t>
            </a:r>
            <a:r>
              <a:rPr lang="en-US" altLang="en-GB" sz="1600" dirty="0">
                <a:sym typeface="+mn-ea"/>
              </a:rPr>
              <a:t> Ats-</a:t>
            </a:r>
            <a:r>
              <a:rPr lang="en-US" altLang="en-GB" sz="1600" dirty="0" err="1">
                <a:sym typeface="+mn-ea"/>
              </a:rPr>
              <a:t>Atsariyyah</a:t>
            </a:r>
            <a:r>
              <a:rPr lang="en-US" altLang="en-GB" sz="1600" dirty="0">
                <a:sym typeface="+mn-ea"/>
              </a:rPr>
              <a:t> (</a:t>
            </a:r>
            <a:r>
              <a:rPr lang="en-US" altLang="en-GB" sz="1600" dirty="0" err="1">
                <a:sym typeface="+mn-ea"/>
              </a:rPr>
              <a:t>malaikat</a:t>
            </a:r>
            <a:r>
              <a:rPr lang="en-US" altLang="en-GB" sz="1600" dirty="0">
                <a:sym typeface="+mn-ea"/>
              </a:rPr>
              <a:t> &amp; </a:t>
            </a:r>
            <a:r>
              <a:rPr lang="en-US" altLang="en-GB" sz="1600" dirty="0" err="1">
                <a:sym typeface="+mn-ea"/>
              </a:rPr>
              <a:t>arsy</a:t>
            </a:r>
            <a:r>
              <a:rPr lang="en-US" altLang="en-GB" sz="1600" dirty="0">
                <a:sym typeface="+mn-ea"/>
              </a:rPr>
              <a:t>)</a:t>
            </a:r>
          </a:p>
        </p:txBody>
      </p:sp>
      <p:sp>
        <p:nvSpPr>
          <p:cNvPr id="399" name="Google Shape;399;p23"/>
          <p:cNvSpPr txBox="1">
            <a:spLocks noGrp="1"/>
          </p:cNvSpPr>
          <p:nvPr>
            <p:ph type="title" idx="9"/>
          </p:nvPr>
        </p:nvSpPr>
        <p:spPr>
          <a:xfrm>
            <a:off x="1157149" y="3712571"/>
            <a:ext cx="8925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2" name="Google Shape;393;p23"/>
          <p:cNvSpPr txBox="1"/>
          <p:nvPr/>
        </p:nvSpPr>
        <p:spPr>
          <a:xfrm>
            <a:off x="1157149" y="1378850"/>
            <a:ext cx="892500" cy="8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!!hexagon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6299998">
            <a:off x="6001625" y="572797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!!hexagonline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574481" y="52571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>
            <a:off x="9922515" y="527181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6200000">
            <a:off x="-2994115" y="-198646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1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6051862" y="-49583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023288" y="-213912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10073188" y="34005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11"/>
          <a:stretch>
            <a:fillRect/>
          </a:stretch>
        </p:blipFill>
        <p:spPr>
          <a:xfrm rot="16200000">
            <a:off x="7114520" y="561464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4526134" y="-1784187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 rot="16200000">
            <a:off x="-1915262" y="42988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2723291" y="50935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544243" y="18882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20943" y="-2191107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2"/>
          <p:cNvSpPr txBox="1"/>
          <p:nvPr/>
        </p:nvSpPr>
        <p:spPr>
          <a:xfrm>
            <a:off x="-2522855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7" name="Google Shape;197;p32"/>
          <p:cNvSpPr txBox="1"/>
          <p:nvPr/>
        </p:nvSpPr>
        <p:spPr>
          <a:xfrm>
            <a:off x="-3072765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2787" y="2039938"/>
            <a:ext cx="2355215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effectLst>
                  <a:outerShdw blurRad="952500" dist="152400" dir="2700000" algn="tl" rotWithShape="0">
                    <a:schemeClr val="tx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TSARIYYAH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380173" y="1456373"/>
            <a:ext cx="574675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>
                <a:gradFill>
                  <a:gsLst>
                    <a:gs pos="2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effectLst>
                  <a:outerShdw blurRad="952500" dist="152400" dir="2700000" algn="tl" rotWithShape="0">
                    <a:schemeClr val="tx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01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378518" y="2039938"/>
            <a:ext cx="244348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3000">
                      <a:schemeClr val="accent1"/>
                    </a:gs>
                    <a:gs pos="55000">
                      <a:schemeClr val="bg2"/>
                    </a:gs>
                  </a:gsLst>
                  <a:lin ang="600000" scaled="0"/>
                </a:gradFill>
                <a:effectLst>
                  <a:outerShdw blurRad="952500" dist="38100" dir="2700000" algn="tl" rotWithShape="0">
                    <a:schemeClr val="bg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275773" y="1456373"/>
            <a:ext cx="64897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>
                <a:gradFill>
                  <a:gsLst>
                    <a:gs pos="28000">
                      <a:schemeClr val="accent1"/>
                    </a:gs>
                    <a:gs pos="68000">
                      <a:schemeClr val="bg2"/>
                    </a:gs>
                  </a:gsLst>
                  <a:lin ang="600000" scaled="0"/>
                </a:gradFill>
                <a:effectLst>
                  <a:outerShdw blurRad="952500" dist="38100" dir="2700000" algn="tl" rotWithShape="0">
                    <a:schemeClr val="bg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02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6174105" y="2039938"/>
            <a:ext cx="255270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6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6000">
                      <a:schemeClr val="tx2"/>
                    </a:gs>
                    <a:gs pos="73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MADHIYYAH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119620" y="1456373"/>
            <a:ext cx="66167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6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28000">
                      <a:schemeClr val="tx2"/>
                    </a:gs>
                    <a:gs pos="74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03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62955" y="2651022"/>
            <a:ext cx="2194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Ats-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Atsariyyah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malaikat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&amp;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arsy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63140" y="2651022"/>
            <a:ext cx="207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Ghaziyyah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atmospher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413337" y="2651022"/>
            <a:ext cx="207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Madhiyyah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luar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angkasa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186695" y="6064487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>
            <a:off x="-1531255" y="-4677125"/>
            <a:ext cx="3657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2239569" y="-1949512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5400000">
            <a:off x="9948895" y="3696260"/>
            <a:ext cx="2827725" cy="24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hexagonline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0082606" y="273551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9900000" flipH="1">
            <a:off x="10355580" y="5110480"/>
            <a:ext cx="2053590" cy="212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210945" y="2493963"/>
            <a:ext cx="401891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 dirty="0">
                <a:gradFill>
                  <a:gsLst>
                    <a:gs pos="38000">
                      <a:srgbClr val="7CD4E7"/>
                    </a:gs>
                    <a:gs pos="63000">
                      <a:schemeClr val="tx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TSARIYYAH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82253" y="1587183"/>
            <a:ext cx="87503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 dirty="0">
                <a:gradFill>
                  <a:gsLst>
                    <a:gs pos="2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01</a:t>
            </a: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7500000">
            <a:off x="-1760945" y="-902520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0800000">
            <a:off x="-1099777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;p3">
            <a:extLst>
              <a:ext uri="{FF2B5EF4-FFF2-40B4-BE49-F238E27FC236}">
                <a16:creationId xmlns:a16="http://schemas.microsoft.com/office/drawing/2014/main" id="{05347CC5-820B-E0EF-53FA-FD01E3036903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hexagon">
            <a:extLst>
              <a:ext uri="{FF2B5EF4-FFF2-40B4-BE49-F238E27FC236}">
                <a16:creationId xmlns:a16="http://schemas.microsoft.com/office/drawing/2014/main" id="{0576B778-D6E1-915E-DC91-1854B1B17217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3">
            <a:extLst>
              <a:ext uri="{FF2B5EF4-FFF2-40B4-BE49-F238E27FC236}">
                <a16:creationId xmlns:a16="http://schemas.microsoft.com/office/drawing/2014/main" id="{6A0C49B5-3974-1ED8-035B-7445994D2A12}"/>
              </a:ext>
            </a:extLst>
          </p:cNvPr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;p3">
            <a:extLst>
              <a:ext uri="{FF2B5EF4-FFF2-40B4-BE49-F238E27FC236}">
                <a16:creationId xmlns:a16="http://schemas.microsoft.com/office/drawing/2014/main" id="{9FF9022B-365C-B4AE-5945-3D93D2910123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;p3">
            <a:extLst>
              <a:ext uri="{FF2B5EF4-FFF2-40B4-BE49-F238E27FC236}">
                <a16:creationId xmlns:a16="http://schemas.microsoft.com/office/drawing/2014/main" id="{24F0BD86-9746-BD8B-6325-29281754C0C8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Picture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oogle Shape;201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051862" y="-45507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10073188" y="34005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1705077" y="27393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2723291" y="50935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544243" y="18882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0943" y="-21911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400000">
            <a:off x="8663159" y="-1782282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2900000">
            <a:off x="307885" y="27794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 flipH="1">
            <a:off x="7320915" y="3194050"/>
            <a:ext cx="1736725" cy="1801495"/>
          </a:xfrm>
          <a:prstGeom prst="rect">
            <a:avLst/>
          </a:prstGeom>
        </p:spPr>
      </p:pic>
      <p:pic>
        <p:nvPicPr>
          <p:cNvPr id="4" name="!!squaredots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-291422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squaredots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901528" y="-299630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;p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5827029" y="-1797677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smallsquare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2356503" y="555562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squaredots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2273343" y="6025041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86F85464-26E6-05D0-EEAA-3893B002518A}"/>
              </a:ext>
            </a:extLst>
          </p:cNvPr>
          <p:cNvSpPr txBox="1"/>
          <p:nvPr/>
        </p:nvSpPr>
        <p:spPr>
          <a:xfrm>
            <a:off x="749300" y="1910715"/>
            <a:ext cx="7645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charset="0"/>
                <a:cs typeface="Poppins" panose="00000500000000000000" charset="0"/>
              </a:rPr>
              <a:t>TIDAK DITEMUKAN HASIL UNTUK AYAT “TSARIYYAH”</a:t>
            </a:r>
          </a:p>
        </p:txBody>
      </p:sp>
      <p:pic>
        <p:nvPicPr>
          <p:cNvPr id="5" name="!!hexagon">
            <a:extLst>
              <a:ext uri="{FF2B5EF4-FFF2-40B4-BE49-F238E27FC236}">
                <a16:creationId xmlns:a16="http://schemas.microsoft.com/office/drawing/2014/main" id="{B4ECE353-146F-3D47-CE81-2CEF20465A91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6299999">
            <a:off x="5542650" y="-3297638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circle1">
            <a:extLst>
              <a:ext uri="{FF2B5EF4-FFF2-40B4-BE49-F238E27FC236}">
                <a16:creationId xmlns:a16="http://schemas.microsoft.com/office/drawing/2014/main" id="{EA2991F0-58D9-D159-4948-A54E9741F14B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588278" y="59520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hexagon">
            <a:extLst>
              <a:ext uri="{FF2B5EF4-FFF2-40B4-BE49-F238E27FC236}">
                <a16:creationId xmlns:a16="http://schemas.microsoft.com/office/drawing/2014/main" id="{3E7BE81E-72A0-3A28-CF95-4CDCC9147180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7099999">
            <a:off x="6001625" y="589752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5"/>
          <p:cNvSpPr txBox="1"/>
          <p:nvPr/>
        </p:nvSpPr>
        <p:spPr>
          <a:xfrm>
            <a:off x="1877060" y="2118360"/>
            <a:ext cx="417512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33000">
                      <a:schemeClr val="accent1"/>
                    </a:gs>
                    <a:gs pos="55000">
                      <a:schemeClr val="bg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6261100" y="2118360"/>
            <a:ext cx="100584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28000">
                      <a:schemeClr val="accent1"/>
                    </a:gs>
                    <a:gs pos="68000">
                      <a:schemeClr val="bg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02</a:t>
            </a: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500000">
            <a:off x="-2414995" y="-1010470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0587990" y="1223645"/>
            <a:ext cx="1736725" cy="1801495"/>
          </a:xfrm>
          <a:prstGeom prst="rect">
            <a:avLst/>
          </a:prstGeom>
        </p:spPr>
      </p:pic>
      <p:pic>
        <p:nvPicPr>
          <p:cNvPr id="4" name="!!squaredots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1176612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dots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76089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square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932135" y="5668938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;p5">
            <a:extLst>
              <a:ext uri="{FF2B5EF4-FFF2-40B4-BE49-F238E27FC236}">
                <a16:creationId xmlns:a16="http://schemas.microsoft.com/office/drawing/2014/main" id="{BDED9ED8-FBD5-FA88-438A-2CC124B5D61A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60324" y="2869200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smallsquare1">
            <a:extLst>
              <a:ext uri="{FF2B5EF4-FFF2-40B4-BE49-F238E27FC236}">
                <a16:creationId xmlns:a16="http://schemas.microsoft.com/office/drawing/2014/main" id="{870A69BC-E91D-0E9E-AE23-7CC15038C200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20388" y="1805577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2"/>
          <p:cNvSpPr txBox="1"/>
          <p:nvPr/>
        </p:nvSpPr>
        <p:spPr>
          <a:xfrm>
            <a:off x="5229860" y="470535"/>
            <a:ext cx="2366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وَلَقَدْ جَعَلْنَا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بُرُوْجًا وَّزَيَّنّٰهَا لِلنّٰظِرِيْنَ</a:t>
            </a:r>
            <a:r>
              <a:rPr lang="en-US" altLang="ar-SA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16)</a:t>
            </a:r>
            <a:endParaRPr lang="en-US" sz="2400" dirty="0"/>
          </a:p>
        </p:txBody>
      </p:sp>
      <p:sp>
        <p:nvSpPr>
          <p:cNvPr id="14" name="Text Box 13"/>
          <p:cNvSpPr txBox="1"/>
          <p:nvPr/>
        </p:nvSpPr>
        <p:spPr>
          <a:xfrm>
            <a:off x="5229860" y="1878965"/>
            <a:ext cx="2798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وَاَرْسَلْنَا الرِّيٰحَ لَوَاقِحَ فَاَنْزَلْنَا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فَاَسْقَيْنٰكُمُوْهُۚ</a:t>
            </a:r>
          </a:p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22)</a:t>
            </a:r>
            <a:endParaRPr lang="en-US" sz="2400" dirty="0"/>
          </a:p>
        </p:txBody>
      </p:sp>
      <p:sp>
        <p:nvSpPr>
          <p:cNvPr id="17" name="Text Box 16"/>
          <p:cNvSpPr txBox="1"/>
          <p:nvPr/>
        </p:nvSpPr>
        <p:spPr>
          <a:xfrm>
            <a:off x="5229860" y="3287395"/>
            <a:ext cx="3518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هُوَ الَّذِيْٓ اَنْزَلَ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لَّكُمْ مِّنْهُ شَرَابٌ وَّمِنْهُ شَجَرٌ فِيْهِ تُسِيْمُوْنَ</a:t>
            </a:r>
          </a:p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 : 10)</a:t>
            </a:r>
            <a:endParaRPr lang="en-US" sz="2400" dirty="0"/>
          </a:p>
        </p:txBody>
      </p:sp>
      <p:sp>
        <p:nvSpPr>
          <p:cNvPr id="9" name="Text Box 8"/>
          <p:cNvSpPr txBox="1"/>
          <p:nvPr/>
        </p:nvSpPr>
        <p:spPr>
          <a:xfrm>
            <a:off x="2300605" y="50736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374140" y="842645"/>
            <a:ext cx="289750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300605" y="191579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1342389" y="2251075"/>
            <a:ext cx="292925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300605" y="332422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374139" y="3659505"/>
            <a:ext cx="28975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33" name="!!squaredots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273343" y="52846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5230764" y="6104263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!!smallsquare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1858663" y="-179894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hexagon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6299999">
            <a:off x="10500121" y="-1883886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circle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5500131" y="360194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01528" y="-2242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!!square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-2339190" y="372410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463027" y="296273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5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2"/>
          <p:cNvSpPr txBox="1"/>
          <p:nvPr/>
        </p:nvSpPr>
        <p:spPr>
          <a:xfrm>
            <a:off x="252000" y="497840"/>
            <a:ext cx="3849465" cy="1373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وَلِلّٰهِ يَسْجُدُ مَا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وَمَا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الْاَرْضِ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مِنْ دَاۤبَّةٍ وَّالْمَلٰۤىِٕكَةُ وَهُمْ لَا يَسْتَكْبِرُوْنَ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(النّهل: 49)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77570" y="3283585"/>
            <a:ext cx="3223895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اَلَمْ يَرَوْا اِلَى الطَّيْرِ مُسَخَّرٰتٍ فِيْ جَوِّ </a:t>
            </a:r>
            <a:r>
              <a:rPr lang="ar-SA" altLang="en-US" sz="2400" dirty="0">
                <a:solidFill>
                  <a:schemeClr val="bg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ۗ</a:t>
            </a:r>
            <a:r>
              <a:rPr lang="ar-SA" altLang="en-US" sz="2400" dirty="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مَا يُمْسِكُهُنَّ اِلَّا اللّٰهُ ۗ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(النهل : 79)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99390" y="1926590"/>
            <a:ext cx="3902075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وَاللّٰهُ اَنْزَلَ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فَاَحْيَا بِهِ الْاَرْضَ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بَعْدَ مَوْتِهَاۗ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(النّهل: 65)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4573270" y="546100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573270" y="881380"/>
            <a:ext cx="4318730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chemeClr val="bg2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dipisahkan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 dirty="0">
                <a:solidFill>
                  <a:schemeClr val="bg2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bukan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hanya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573270" y="1949450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573271" y="2284730"/>
            <a:ext cx="291369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81525" y="3306445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 dirty="0" err="1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800" dirty="0">
              <a:solidFill>
                <a:schemeClr val="accent1"/>
              </a:solidFill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73271" y="3641725"/>
            <a:ext cx="291369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08" name="!!square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>
            <a:off x="10010490" y="254410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!!squaredots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809788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hexagon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8246985" y="-415643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hexagon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2779999">
            <a:off x="-1711720" y="6264552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squaredots4">
            <a:extLst>
              <a:ext uri="{FF2B5EF4-FFF2-40B4-BE49-F238E27FC236}">
                <a16:creationId xmlns:a16="http://schemas.microsoft.com/office/drawing/2014/main" id="{E8D2FCE7-3B07-4C29-DEE1-3ECB4DEEC46B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4192107" y="-17570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squaredots5">
            <a:extLst>
              <a:ext uri="{FF2B5EF4-FFF2-40B4-BE49-F238E27FC236}">
                <a16:creationId xmlns:a16="http://schemas.microsoft.com/office/drawing/2014/main" id="{C800AE49-4BFB-B03C-B74B-4E1989773AF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1293607" y="5155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square4">
            <a:extLst>
              <a:ext uri="{FF2B5EF4-FFF2-40B4-BE49-F238E27FC236}">
                <a16:creationId xmlns:a16="http://schemas.microsoft.com/office/drawing/2014/main" id="{4371DD55-0A73-2699-CD56-23B9F986A32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 flipH="1">
            <a:off x="7526200" y="-176880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ircle2">
            <a:extLst>
              <a:ext uri="{FF2B5EF4-FFF2-40B4-BE49-F238E27FC236}">
                <a16:creationId xmlns:a16="http://schemas.microsoft.com/office/drawing/2014/main" id="{FC39A68D-971E-AB65-34D9-DA9C4580E9A1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-4393714" y="-34795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square3">
            <a:extLst>
              <a:ext uri="{FF2B5EF4-FFF2-40B4-BE49-F238E27FC236}">
                <a16:creationId xmlns:a16="http://schemas.microsoft.com/office/drawing/2014/main" id="{4494F85B-5EC4-9263-D0F3-221835EF5C5F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 flipH="1">
            <a:off x="10294723" y="444567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!!square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1658135" y="-237951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88072" y="29316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hexagon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4919999">
            <a:off x="550150" y="4273192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hexagon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3019998">
            <a:off x="6430250" y="-1510388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4192107" y="-17570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squaredots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1293607" y="5155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!!square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 flipH="1">
            <a:off x="7526200" y="-176880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 flipH="1">
            <a:off x="-4393714" y="-34795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10294723" y="4445670"/>
            <a:ext cx="2181547" cy="19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 Box 40"/>
          <p:cNvSpPr txBox="1"/>
          <p:nvPr/>
        </p:nvSpPr>
        <p:spPr>
          <a:xfrm>
            <a:off x="2083748" y="1729615"/>
            <a:ext cx="4976504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وَلَوْ فَتَحْنَا عَلَيْهِمْ بَابًا مِّنَ </a:t>
            </a:r>
            <a:r>
              <a:rPr lang="ar-SA" altLang="en-US" sz="2400" dirty="0">
                <a:solidFill>
                  <a:srgbClr val="B392EA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r>
              <a:rPr lang="ar-SA" altLang="en-US" sz="2400" dirty="0">
                <a:solidFill>
                  <a:schemeClr val="accent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فَظَلُّوْا فِيْهِ يَعْرُجُوْنَۙ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14)</a:t>
            </a:r>
          </a:p>
        </p:txBody>
      </p:sp>
      <p:sp>
        <p:nvSpPr>
          <p:cNvPr id="2" name="Text Box 22">
            <a:extLst>
              <a:ext uri="{FF2B5EF4-FFF2-40B4-BE49-F238E27FC236}">
                <a16:creationId xmlns:a16="http://schemas.microsoft.com/office/drawing/2014/main" id="{0B7C245C-D209-8879-CE87-68D3980FC16B}"/>
              </a:ext>
            </a:extLst>
          </p:cNvPr>
          <p:cNvSpPr txBox="1"/>
          <p:nvPr/>
        </p:nvSpPr>
        <p:spPr>
          <a:xfrm>
            <a:off x="2013424" y="2709273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 dirty="0" err="1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800" dirty="0">
              <a:solidFill>
                <a:schemeClr val="accent1"/>
              </a:solidFill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54CA7A03-F297-A534-E10B-5CFA87F4BBED}"/>
              </a:ext>
            </a:extLst>
          </p:cNvPr>
          <p:cNvSpPr txBox="1"/>
          <p:nvPr/>
        </p:nvSpPr>
        <p:spPr>
          <a:xfrm>
            <a:off x="2005169" y="3044553"/>
            <a:ext cx="51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115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7"/>
          <p:cNvSpPr txBox="1"/>
          <p:nvPr/>
        </p:nvSpPr>
        <p:spPr>
          <a:xfrm>
            <a:off x="2388235" y="2571750"/>
            <a:ext cx="436816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36000">
                      <a:schemeClr val="tx2"/>
                    </a:gs>
                    <a:gs pos="73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MADHIYYAH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4057650" y="1664970"/>
            <a:ext cx="102870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28000">
                      <a:schemeClr val="tx2"/>
                    </a:gs>
                    <a:gs pos="74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03</a:t>
            </a:r>
          </a:p>
        </p:txBody>
      </p:sp>
      <p:pic>
        <p:nvPicPr>
          <p:cNvPr id="13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8468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!!square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-2981150" y="294097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3600000">
            <a:off x="10401900" y="-1204337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squaredots6">
            <a:extLst>
              <a:ext uri="{FF2B5EF4-FFF2-40B4-BE49-F238E27FC236}">
                <a16:creationId xmlns:a16="http://schemas.microsoft.com/office/drawing/2014/main" id="{A52657EB-5AAA-2EF2-8DF2-4AB2C45035A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404143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3">
            <a:extLst>
              <a:ext uri="{FF2B5EF4-FFF2-40B4-BE49-F238E27FC236}">
                <a16:creationId xmlns:a16="http://schemas.microsoft.com/office/drawing/2014/main" id="{2FB57C56-7E6A-E402-69F7-721A330291F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88072" y="29316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square2">
            <a:extLst>
              <a:ext uri="{FF2B5EF4-FFF2-40B4-BE49-F238E27FC236}">
                <a16:creationId xmlns:a16="http://schemas.microsoft.com/office/drawing/2014/main" id="{3C6B167D-7599-2425-A1DC-57238039BD1C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1658135" y="-2379517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913765" y="2644775"/>
            <a:ext cx="3351530" cy="1562100"/>
            <a:chOff x="1165" y="4072"/>
            <a:chExt cx="5278" cy="2460"/>
          </a:xfrm>
        </p:grpSpPr>
        <p:sp>
          <p:nvSpPr>
            <p:cNvPr id="23" name="Text Box 22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 dirty="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 dirty="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 dirty="0" err="1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  <a:endParaRPr lang="en-US" altLang="ar-SA" sz="1800" dirty="0">
                <a:solidFill>
                  <a:srgbClr val="F6E6C2"/>
                </a:solidFill>
                <a:latin typeface="Google Sans" panose="020B0503030502040204" charset="0"/>
                <a:cs typeface="Google Sans" panose="020B050303050204020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1196340" y="936625"/>
            <a:ext cx="322643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وَمَا خَلَقْنَا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وَمَا بَيْنَهُمَآ اِلَّا بِالْحَقِّۗ</a:t>
            </a:r>
          </a:p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(الحجر : 85)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21225" y="2644775"/>
            <a:ext cx="3351530" cy="1562100"/>
            <a:chOff x="1165" y="4072"/>
            <a:chExt cx="5278" cy="2460"/>
          </a:xfrm>
        </p:grpSpPr>
        <p:sp>
          <p:nvSpPr>
            <p:cNvPr id="2" name="Text Box 1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4721225" y="936625"/>
            <a:ext cx="350901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وَلَهٗ مَا فِى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وَلَهُ الدِّيْنُ وَاصِبًاۗ اَفَغَيْرَ اللّٰهِ تَتَّقُوْنَ</a:t>
            </a:r>
          </a:p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 : 52)</a:t>
            </a:r>
          </a:p>
        </p:txBody>
      </p:sp>
      <p:pic>
        <p:nvPicPr>
          <p:cNvPr id="63" name="!!square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422955" y="-253715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 flipH="1">
            <a:off x="-3479949" y="-377484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!!squaredots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4192107" y="-23666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!!squaredots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1255507" y="530385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10096603" y="314138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!!square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>
            <a:off x="9337110" y="651935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circle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2283609" y="-430189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squaredots6">
            <a:extLst>
              <a:ext uri="{FF2B5EF4-FFF2-40B4-BE49-F238E27FC236}">
                <a16:creationId xmlns:a16="http://schemas.microsoft.com/office/drawing/2014/main" id="{B29545A7-1775-23FF-7CD2-8F90C6175958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497522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3765" y="2644775"/>
            <a:ext cx="3351530" cy="1562100"/>
            <a:chOff x="1165" y="4072"/>
            <a:chExt cx="5278" cy="2460"/>
          </a:xfrm>
        </p:grpSpPr>
        <p:sp>
          <p:nvSpPr>
            <p:cNvPr id="9" name="Text Box 8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 dirty="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 dirty="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 dirty="0" err="1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  <a:endParaRPr lang="en-US" altLang="ar-SA" sz="1800" dirty="0">
                <a:solidFill>
                  <a:srgbClr val="F6E6C2"/>
                </a:solidFill>
                <a:latin typeface="Google Sans" panose="020B0503030502040204" charset="0"/>
                <a:cs typeface="Google Sans" panose="020B0503030502040204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913765" y="936625"/>
            <a:ext cx="3509010" cy="13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وَيَعْبُدُوْنَ مِنْ دُوْنِ اللّٰهِ مَا لَا يَمْلِكُ لَهُمْ رِزْقًا مِّنَ </a:t>
            </a:r>
            <a:r>
              <a:rPr lang="ar-SA" altLang="en-US" sz="2400" dirty="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شَيْـًٔا وَّلَا يَسْتَطِيْعُوْنَ (النهل : 73)</a:t>
            </a:r>
            <a:endParaRPr lang="ar-SA" altLang="en-US" sz="2400" dirty="0">
              <a:solidFill>
                <a:schemeClr val="accent6"/>
              </a:solidFill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21225" y="2644775"/>
            <a:ext cx="3351530" cy="1562100"/>
            <a:chOff x="1165" y="4072"/>
            <a:chExt cx="5278" cy="2460"/>
          </a:xfrm>
        </p:grpSpPr>
        <p:sp>
          <p:nvSpPr>
            <p:cNvPr id="13" name="Text Box 12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4590415" y="936625"/>
            <a:ext cx="3639820" cy="13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وَلِلّٰهِ غَيْبُ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وَالْاَرْضِۗ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وَمَآ اَمْرُ السَّاعَةِ اِلَّا كَلَمْحِ الْبَصَرِ اَوْ هُوَ اَقْرَبُۗ</a:t>
            </a:r>
            <a:endParaRPr lang="ar-SA" altLang="en-US" sz="2400">
              <a:solidFill>
                <a:schemeClr val="accent6"/>
              </a:solidFill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7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(النهل : 77)</a:t>
            </a:r>
          </a:p>
        </p:txBody>
      </p:sp>
      <p:pic>
        <p:nvPicPr>
          <p:cNvPr id="138" name="!!square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>
            <a:off x="1415590" y="-227555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4400000">
            <a:off x="6097235" y="5738118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904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962487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6034832" y="-42719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!!square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3868030" y="622801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>
            <a:off x="-2348190" y="350553"/>
            <a:ext cx="1453150" cy="15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87;p54">
            <a:extLst>
              <a:ext uri="{FF2B5EF4-FFF2-40B4-BE49-F238E27FC236}">
                <a16:creationId xmlns:a16="http://schemas.microsoft.com/office/drawing/2014/main" id="{75BF63B3-EF74-A199-4C12-463C39C81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6790" y="-1812318"/>
            <a:ext cx="2090420" cy="605155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720090" y="2271395"/>
            <a:ext cx="4170045" cy="1334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200" dirty="0"/>
              <a:t>GHAZIYYAH</a:t>
            </a:r>
          </a:p>
        </p:txBody>
      </p:sp>
      <p:sp>
        <p:nvSpPr>
          <p:cNvPr id="2" name="Google Shape;405;p24"/>
          <p:cNvSpPr txBox="1"/>
          <p:nvPr/>
        </p:nvSpPr>
        <p:spPr>
          <a:xfrm>
            <a:off x="842802" y="539500"/>
            <a:ext cx="1428000" cy="133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NEXT JUZ</a:t>
            </a:r>
          </a:p>
        </p:txBody>
      </p:sp>
      <p:pic>
        <p:nvPicPr>
          <p:cNvPr id="148" name="!!square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0836345" y="-2051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!!circle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5075028" y="149184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!!squaredots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-2100277" y="52922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!!squaredots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9972333" y="-2323984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!!square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>
            <a:off x="8667360" y="574160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-1922105" y="581663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480602" y="-446621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960803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1575137" y="1138703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7;p54"/>
          <p:cNvSpPr txBox="1">
            <a:spLocks noGrp="1"/>
          </p:cNvSpPr>
          <p:nvPr>
            <p:ph type="title"/>
          </p:nvPr>
        </p:nvSpPr>
        <p:spPr>
          <a:xfrm>
            <a:off x="3526790" y="6401435"/>
            <a:ext cx="2090420" cy="605155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;p2">
            <a:extLst>
              <a:ext uri="{FF2B5EF4-FFF2-40B4-BE49-F238E27FC236}">
                <a16:creationId xmlns:a16="http://schemas.microsoft.com/office/drawing/2014/main" id="{BA466EAE-AA69-196F-22AF-29F9672175AD}"/>
              </a:ext>
            </a:extLst>
          </p:cNvPr>
          <p:cNvSpPr/>
          <p:nvPr/>
        </p:nvSpPr>
        <p:spPr>
          <a:xfrm rot="16200000">
            <a:off x="7391261" y="-1379757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17;p2">
            <a:extLst>
              <a:ext uri="{FF2B5EF4-FFF2-40B4-BE49-F238E27FC236}">
                <a16:creationId xmlns:a16="http://schemas.microsoft.com/office/drawing/2014/main" id="{04A180A3-C27C-FA05-AE8E-4AC70CD16D2F}"/>
              </a:ext>
            </a:extLst>
          </p:cNvPr>
          <p:cNvSpPr/>
          <p:nvPr/>
        </p:nvSpPr>
        <p:spPr>
          <a:xfrm rot="16200000">
            <a:off x="-1637350" y="7279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18;p2">
            <a:extLst>
              <a:ext uri="{FF2B5EF4-FFF2-40B4-BE49-F238E27FC236}">
                <a16:creationId xmlns:a16="http://schemas.microsoft.com/office/drawing/2014/main" id="{C52A17B1-7F29-C20C-954C-CF588B1EBA09}"/>
              </a:ext>
            </a:extLst>
          </p:cNvPr>
          <p:cNvSpPr/>
          <p:nvPr/>
        </p:nvSpPr>
        <p:spPr>
          <a:xfrm rot="16200000">
            <a:off x="8109285" y="6318567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19;p2">
            <a:extLst>
              <a:ext uri="{FF2B5EF4-FFF2-40B4-BE49-F238E27FC236}">
                <a16:creationId xmlns:a16="http://schemas.microsoft.com/office/drawing/2014/main" id="{1C73B2AF-45E6-8B6A-B449-628FF3094D65}"/>
              </a:ext>
            </a:extLst>
          </p:cNvPr>
          <p:cNvSpPr/>
          <p:nvPr/>
        </p:nvSpPr>
        <p:spPr>
          <a:xfrm rot="5400000">
            <a:off x="11405850" y="820757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0;p2">
            <a:extLst>
              <a:ext uri="{FF2B5EF4-FFF2-40B4-BE49-F238E27FC236}">
                <a16:creationId xmlns:a16="http://schemas.microsoft.com/office/drawing/2014/main" id="{F5337525-D490-3EEC-8684-33FD09034FB8}"/>
              </a:ext>
            </a:extLst>
          </p:cNvPr>
          <p:cNvSpPr/>
          <p:nvPr/>
        </p:nvSpPr>
        <p:spPr>
          <a:xfrm rot="5400000">
            <a:off x="1020425" y="-1286884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3;p2">
            <a:extLst>
              <a:ext uri="{FF2B5EF4-FFF2-40B4-BE49-F238E27FC236}">
                <a16:creationId xmlns:a16="http://schemas.microsoft.com/office/drawing/2014/main" id="{A6030E73-3314-CC9B-0447-3CE1002DD7FC}"/>
              </a:ext>
            </a:extLst>
          </p:cNvPr>
          <p:cNvSpPr/>
          <p:nvPr/>
        </p:nvSpPr>
        <p:spPr>
          <a:xfrm rot="5400000">
            <a:off x="465857" y="6225677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Google Shape;21;p2">
            <a:extLst>
              <a:ext uri="{FF2B5EF4-FFF2-40B4-BE49-F238E27FC236}">
                <a16:creationId xmlns:a16="http://schemas.microsoft.com/office/drawing/2014/main" id="{05DA9AE6-EC5C-B618-6A7B-7C61FD733F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10428267" y="-29166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;p2">
            <a:extLst>
              <a:ext uri="{FF2B5EF4-FFF2-40B4-BE49-F238E27FC236}">
                <a16:creationId xmlns:a16="http://schemas.microsoft.com/office/drawing/2014/main" id="{35FC939E-24F5-6E9F-4279-985F4DD2D2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9681" y="631854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;p2">
            <a:extLst>
              <a:ext uri="{FF2B5EF4-FFF2-40B4-BE49-F238E27FC236}">
                <a16:creationId xmlns:a16="http://schemas.microsoft.com/office/drawing/2014/main" id="{6365773C-AC4E-5D25-31F6-1B00627E17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725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64B00AF1-A751-B0FB-E47B-D28A8F26C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2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;p2">
            <a:extLst>
              <a:ext uri="{FF2B5EF4-FFF2-40B4-BE49-F238E27FC236}">
                <a16:creationId xmlns:a16="http://schemas.microsoft.com/office/drawing/2014/main" id="{CD9DBFE6-2CE2-0E88-8845-FAB3DF376F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085" y="2869936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dots1">
            <a:extLst>
              <a:ext uri="{FF2B5EF4-FFF2-40B4-BE49-F238E27FC236}">
                <a16:creationId xmlns:a16="http://schemas.microsoft.com/office/drawing/2014/main" id="{40E9F269-02D1-6B64-BFD7-E8E5A1AC1E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3722" y="51973"/>
            <a:ext cx="2916550" cy="186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36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3;p2">
            <a:extLst>
              <a:ext uri="{FF2B5EF4-FFF2-40B4-BE49-F238E27FC236}">
                <a16:creationId xmlns:a16="http://schemas.microsoft.com/office/drawing/2014/main" id="{1E0D048A-113C-2832-098C-20F08073B6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;p2">
            <a:extLst>
              <a:ext uri="{FF2B5EF4-FFF2-40B4-BE49-F238E27FC236}">
                <a16:creationId xmlns:a16="http://schemas.microsoft.com/office/drawing/2014/main" id="{B353394A-24B3-DE45-6BF0-6466EC105E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725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;p2">
            <a:extLst>
              <a:ext uri="{FF2B5EF4-FFF2-40B4-BE49-F238E27FC236}">
                <a16:creationId xmlns:a16="http://schemas.microsoft.com/office/drawing/2014/main" id="{8B04C1D0-F1B5-A1EB-B73D-4109D9BE3F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085" y="2869936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dots1">
            <a:extLst>
              <a:ext uri="{FF2B5EF4-FFF2-40B4-BE49-F238E27FC236}">
                <a16:creationId xmlns:a16="http://schemas.microsoft.com/office/drawing/2014/main" id="{D5D19268-FDC3-BF94-6C95-7876FE0CFC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3722" y="51973"/>
            <a:ext cx="2916550" cy="1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6;p26">
            <a:extLst>
              <a:ext uri="{FF2B5EF4-FFF2-40B4-BE49-F238E27FC236}">
                <a16:creationId xmlns:a16="http://schemas.microsoft.com/office/drawing/2014/main" id="{3E587CA6-7C7A-88D9-BC64-E6C88B4F87C1}"/>
              </a:ext>
            </a:extLst>
          </p:cNvPr>
          <p:cNvSpPr txBox="1">
            <a:spLocks/>
          </p:cNvSpPr>
          <p:nvPr/>
        </p:nvSpPr>
        <p:spPr>
          <a:xfrm>
            <a:off x="1257224" y="1615500"/>
            <a:ext cx="6392400" cy="871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28575">
                  <a:solidFill>
                    <a:srgbClr val="151329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IJAZ ILMI</a:t>
            </a:r>
            <a:endParaRPr kumimoji="0" lang="en-US" sz="5200" b="0" i="0" u="none" strike="noStrike" kern="0" cap="none" spc="0" normalizeH="0" baseline="0" noProof="0" dirty="0">
              <a:ln w="28575">
                <a:solidFill>
                  <a:srgbClr val="151329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4" name="Google Shape;266;p26">
            <a:extLst>
              <a:ext uri="{FF2B5EF4-FFF2-40B4-BE49-F238E27FC236}">
                <a16:creationId xmlns:a16="http://schemas.microsoft.com/office/drawing/2014/main" id="{C0271D85-A686-77F1-D89A-47ABF1CE3F11}"/>
              </a:ext>
            </a:extLst>
          </p:cNvPr>
          <p:cNvSpPr txBox="1">
            <a:spLocks/>
          </p:cNvSpPr>
          <p:nvPr/>
        </p:nvSpPr>
        <p:spPr>
          <a:xfrm>
            <a:off x="1308024" y="1656213"/>
            <a:ext cx="6392400" cy="871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28575">
                  <a:solidFill>
                    <a:srgbClr val="FFFFFF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IJAZ ILMI</a:t>
            </a:r>
            <a:endParaRPr kumimoji="0" lang="en-US" sz="5200" b="0" i="0" u="none" strike="noStrike" kern="0" cap="none" spc="0" normalizeH="0" baseline="0" noProof="0" dirty="0">
              <a:ln w="28575">
                <a:solidFill>
                  <a:srgbClr val="FFFFFF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ctrTitle"/>
          </p:nvPr>
        </p:nvSpPr>
        <p:spPr>
          <a:xfrm>
            <a:off x="1375757" y="1700000"/>
            <a:ext cx="6392400" cy="871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5080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</a:rPr>
              <a:t>IJAZ ILMI</a:t>
            </a:r>
            <a:endParaRPr dirty="0">
              <a:effectLst>
                <a:outerShdw blurRad="508000" algn="ctr" rotWithShape="0">
                  <a:schemeClr val="tx2">
                    <a:lumMod val="60000"/>
                    <a:lumOff val="40000"/>
                  </a:schemeClr>
                </a:outerShdw>
              </a:effectLst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1"/>
          </p:nvPr>
        </p:nvSpPr>
        <p:spPr>
          <a:xfrm>
            <a:off x="1375750" y="3392875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Al-Isra – Al-Kahfi</a:t>
            </a:r>
            <a:endParaRPr dirty="0"/>
          </a:p>
        </p:txBody>
      </p:sp>
      <p:cxnSp>
        <p:nvCxnSpPr>
          <p:cNvPr id="268" name="Google Shape;268;p26"/>
          <p:cNvCxnSpPr/>
          <p:nvPr/>
        </p:nvCxnSpPr>
        <p:spPr>
          <a:xfrm>
            <a:off x="2140825" y="2484175"/>
            <a:ext cx="490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C6A07AB0-BA0E-F475-B752-2443646F50F1}"/>
              </a:ext>
            </a:extLst>
          </p:cNvPr>
          <p:cNvSpPr txBox="1">
            <a:spLocks/>
          </p:cNvSpPr>
          <p:nvPr/>
        </p:nvSpPr>
        <p:spPr>
          <a:xfrm>
            <a:off x="1375750" y="2571750"/>
            <a:ext cx="6392400" cy="8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Poppins ExtraBold"/>
              </a:rPr>
              <a:t>JUZ 15</a:t>
            </a:r>
            <a:endParaRPr kumimoji="0" lang="en-US" sz="5200" b="0" i="0" u="none" strike="noStrike" kern="0" cap="none" spc="0" normalizeH="0" baseline="0" noProof="0" dirty="0">
              <a:ln w="19050">
                <a:solidFill>
                  <a:srgbClr val="151329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Poppins Thin"/>
              <a:cs typeface="Poppins ExtraBold" panose="00000900000000000000" pitchFamily="2" charset="0"/>
              <a:sym typeface="Poppins Thin"/>
            </a:endParaRPr>
          </a:p>
        </p:txBody>
      </p:sp>
      <p:sp>
        <p:nvSpPr>
          <p:cNvPr id="3" name="Google Shape;266;p26">
            <a:extLst>
              <a:ext uri="{FF2B5EF4-FFF2-40B4-BE49-F238E27FC236}">
                <a16:creationId xmlns:a16="http://schemas.microsoft.com/office/drawing/2014/main" id="{8E5396D2-38FE-6BEA-A137-1979F80BED5C}"/>
              </a:ext>
            </a:extLst>
          </p:cNvPr>
          <p:cNvSpPr txBox="1">
            <a:spLocks/>
          </p:cNvSpPr>
          <p:nvPr/>
        </p:nvSpPr>
        <p:spPr>
          <a:xfrm>
            <a:off x="1375757" y="2571750"/>
            <a:ext cx="6392400" cy="8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Poppins ExtraBold"/>
              </a:rPr>
              <a:t>JUZ 15</a:t>
            </a:r>
            <a:endParaRPr kumimoji="0" lang="en-US" sz="5200" b="0" i="0" u="none" strike="noStrike" kern="0" cap="none" spc="0" normalizeH="0" baseline="0" noProof="0" dirty="0">
              <a:ln w="19050">
                <a:noFill/>
              </a:ln>
              <a:solidFill>
                <a:srgbClr val="FFFFFF"/>
              </a:solidFill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Poppins Thin"/>
              <a:cs typeface="Poppins ExtraBold" panose="00000900000000000000" pitchFamily="2" charset="0"/>
              <a:sym typeface="Poppins Thin"/>
            </a:endParaRPr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7D3CB603-D7EA-55B5-73A0-9BEE18498222}"/>
              </a:ext>
            </a:extLst>
          </p:cNvPr>
          <p:cNvSpPr/>
          <p:nvPr/>
        </p:nvSpPr>
        <p:spPr>
          <a:xfrm>
            <a:off x="720000" y="5400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BDFA3E1E-0787-17AF-4948-A105361BFCA3}"/>
              </a:ext>
            </a:extLst>
          </p:cNvPr>
          <p:cNvSpPr/>
          <p:nvPr/>
        </p:nvSpPr>
        <p:spPr>
          <a:xfrm rot="10800000">
            <a:off x="7419838" y="3590488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;p2">
            <a:extLst>
              <a:ext uri="{FF2B5EF4-FFF2-40B4-BE49-F238E27FC236}">
                <a16:creationId xmlns:a16="http://schemas.microsoft.com/office/drawing/2014/main" id="{3EBABB4C-A67B-6244-71E2-6F7A68DC70B2}"/>
              </a:ext>
            </a:extLst>
          </p:cNvPr>
          <p:cNvSpPr/>
          <p:nvPr/>
        </p:nvSpPr>
        <p:spPr>
          <a:xfrm>
            <a:off x="6774941" y="608628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7;p2">
            <a:extLst>
              <a:ext uri="{FF2B5EF4-FFF2-40B4-BE49-F238E27FC236}">
                <a16:creationId xmlns:a16="http://schemas.microsoft.com/office/drawing/2014/main" id="{3111E816-0498-BE57-D03E-7500BBDA9AD0}"/>
              </a:ext>
            </a:extLst>
          </p:cNvPr>
          <p:cNvSpPr/>
          <p:nvPr/>
        </p:nvSpPr>
        <p:spPr>
          <a:xfrm>
            <a:off x="293050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8;p2">
            <a:extLst>
              <a:ext uri="{FF2B5EF4-FFF2-40B4-BE49-F238E27FC236}">
                <a16:creationId xmlns:a16="http://schemas.microsoft.com/office/drawing/2014/main" id="{202E7A0B-7870-24F4-FAAE-0B2160E9AE3F}"/>
              </a:ext>
            </a:extLst>
          </p:cNvPr>
          <p:cNvSpPr/>
          <p:nvPr/>
        </p:nvSpPr>
        <p:spPr>
          <a:xfrm>
            <a:off x="5996400" y="426782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9;p2">
            <a:extLst>
              <a:ext uri="{FF2B5EF4-FFF2-40B4-BE49-F238E27FC236}">
                <a16:creationId xmlns:a16="http://schemas.microsoft.com/office/drawing/2014/main" id="{AFD4159C-B778-39CE-AA7A-AA8F0E5F3E4F}"/>
              </a:ext>
            </a:extLst>
          </p:cNvPr>
          <p:cNvSpPr/>
          <p:nvPr/>
        </p:nvSpPr>
        <p:spPr>
          <a:xfrm>
            <a:off x="8713450" y="2248443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0;p2">
            <a:extLst>
              <a:ext uri="{FF2B5EF4-FFF2-40B4-BE49-F238E27FC236}">
                <a16:creationId xmlns:a16="http://schemas.microsoft.com/office/drawing/2014/main" id="{8BD4E5B6-D812-ECB1-B052-4CB257BA4DB6}"/>
              </a:ext>
            </a:extLst>
          </p:cNvPr>
          <p:cNvSpPr/>
          <p:nvPr/>
        </p:nvSpPr>
        <p:spPr>
          <a:xfrm>
            <a:off x="2426140" y="42056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Google Shape;21;p2">
            <a:extLst>
              <a:ext uri="{FF2B5EF4-FFF2-40B4-BE49-F238E27FC236}">
                <a16:creationId xmlns:a16="http://schemas.microsoft.com/office/drawing/2014/main" id="{018B75B0-9FAD-CB0D-8A2C-AC3FD51BE05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02392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;p2">
            <a:extLst>
              <a:ext uri="{FF2B5EF4-FFF2-40B4-BE49-F238E27FC236}">
                <a16:creationId xmlns:a16="http://schemas.microsoft.com/office/drawing/2014/main" id="{A93338B3-8B19-2A68-9439-2F2E5ADD3A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7833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;p2">
            <a:extLst>
              <a:ext uri="{FF2B5EF4-FFF2-40B4-BE49-F238E27FC236}">
                <a16:creationId xmlns:a16="http://schemas.microsoft.com/office/drawing/2014/main" id="{A28526F7-17FE-C036-E1EE-14D1952542CC}"/>
              </a:ext>
            </a:extLst>
          </p:cNvPr>
          <p:cNvSpPr/>
          <p:nvPr/>
        </p:nvSpPr>
        <p:spPr>
          <a:xfrm>
            <a:off x="2519025" y="4512365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56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5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85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95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5000">
                                          <p:cBhvr additive="base">
                                            <p:cTn id="33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5000">
                                          <p:cBhvr additive="base">
                                            <p:cTn id="34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9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66" grpId="0"/>
          <p:bldP spid="267" grpId="0" build="p"/>
          <p:bldP spid="2" grpId="0"/>
          <p:bldP spid="2" grpId="1"/>
          <p:bldP spid="3" grpId="0"/>
          <p:bldP spid="3" grpId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66" grpId="0"/>
          <p:bldP spid="267" grpId="0" build="p"/>
          <p:bldP spid="2" grpId="0"/>
          <p:bldP spid="2" grpId="1"/>
          <p:bldP spid="3" grpId="0"/>
          <p:bldP spid="3" grpId="1"/>
          <p:bldP spid="6" grpId="0" animBg="1"/>
          <p:bldP spid="7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dots1">
            <a:extLst>
              <a:ext uri="{FF2B5EF4-FFF2-40B4-BE49-F238E27FC236}">
                <a16:creationId xmlns:a16="http://schemas.microsoft.com/office/drawing/2014/main" id="{93554542-A197-D11E-29F2-0B8EF4B361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7725" y="81282"/>
            <a:ext cx="2129260" cy="13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89;p28">
            <a:extLst>
              <a:ext uri="{FF2B5EF4-FFF2-40B4-BE49-F238E27FC236}">
                <a16:creationId xmlns:a16="http://schemas.microsoft.com/office/drawing/2014/main" id="{5545AD84-D290-35FB-1572-EDDE49A753CD}"/>
              </a:ext>
            </a:extLst>
          </p:cNvPr>
          <p:cNvSpPr txBox="1">
            <a:spLocks/>
          </p:cNvSpPr>
          <p:nvPr/>
        </p:nvSpPr>
        <p:spPr>
          <a:xfrm>
            <a:off x="5806212" y="1603266"/>
            <a:ext cx="177321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MADIYYAH</a:t>
            </a:r>
          </a:p>
        </p:txBody>
      </p:sp>
      <p:sp>
        <p:nvSpPr>
          <p:cNvPr id="4" name="Google Shape;286;p28">
            <a:extLst>
              <a:ext uri="{FF2B5EF4-FFF2-40B4-BE49-F238E27FC236}">
                <a16:creationId xmlns:a16="http://schemas.microsoft.com/office/drawing/2014/main" id="{5015BE42-BD1A-20FA-94C5-25F622E98672}"/>
              </a:ext>
            </a:extLst>
          </p:cNvPr>
          <p:cNvSpPr txBox="1">
            <a:spLocks/>
          </p:cNvSpPr>
          <p:nvPr/>
        </p:nvSpPr>
        <p:spPr>
          <a:xfrm>
            <a:off x="1766163" y="1604917"/>
            <a:ext cx="183252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TSARIYYAH</a:t>
            </a: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50" y="1715452"/>
            <a:ext cx="884925" cy="88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00" y="1715452"/>
            <a:ext cx="884925" cy="88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75" y="3238727"/>
            <a:ext cx="884925" cy="8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Table of Contents</a:t>
            </a:r>
            <a:endParaRPr dirty="0"/>
          </a:p>
        </p:txBody>
      </p:sp>
      <p:sp>
        <p:nvSpPr>
          <p:cNvPr id="284" name="!!1"/>
          <p:cNvSpPr txBox="1">
            <a:spLocks noGrp="1"/>
          </p:cNvSpPr>
          <p:nvPr>
            <p:ph type="title" idx="2"/>
          </p:nvPr>
        </p:nvSpPr>
        <p:spPr>
          <a:xfrm>
            <a:off x="1050544" y="2024555"/>
            <a:ext cx="652713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01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782900" y="2074949"/>
            <a:ext cx="2789100" cy="88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Ayat-ayat yang menyebutkan tentang langit Ats-Tsariyyah (malaikat &amp; arsy)</a:t>
            </a:r>
            <a:endParaRPr dirty="0"/>
          </a:p>
        </p:txBody>
      </p:sp>
      <p:sp>
        <p:nvSpPr>
          <p:cNvPr id="286" name="!!tsa"/>
          <p:cNvSpPr txBox="1">
            <a:spLocks noGrp="1"/>
          </p:cNvSpPr>
          <p:nvPr>
            <p:ph type="subTitle" idx="3"/>
          </p:nvPr>
        </p:nvSpPr>
        <p:spPr>
          <a:xfrm>
            <a:off x="1766163" y="1604917"/>
            <a:ext cx="1832523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TSARIYYAH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4"/>
          </p:nvPr>
        </p:nvSpPr>
        <p:spPr>
          <a:xfrm>
            <a:off x="5042317" y="2024555"/>
            <a:ext cx="734465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02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8" name="Google Shape;288;p28"/>
          <p:cNvSpPr txBox="1">
            <a:spLocks noGrp="1"/>
          </p:cNvSpPr>
          <p:nvPr>
            <p:ph type="subTitle" idx="5"/>
          </p:nvPr>
        </p:nvSpPr>
        <p:spPr>
          <a:xfrm>
            <a:off x="5822950" y="2074950"/>
            <a:ext cx="2789100" cy="884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Ayat-</a:t>
            </a:r>
            <a:r>
              <a:rPr lang="en-US" dirty="0" err="1"/>
              <a:t>ayat</a:t>
            </a:r>
            <a:r>
              <a:rPr lang="en-US" dirty="0"/>
              <a:t> yang </a:t>
            </a:r>
            <a:r>
              <a:rPr lang="en-US" dirty="0" err="1"/>
              <a:t>menyebutkan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langit</a:t>
            </a:r>
            <a:r>
              <a:rPr lang="en-US" dirty="0"/>
              <a:t> Al-</a:t>
            </a:r>
            <a:r>
              <a:rPr lang="en-US" dirty="0" err="1"/>
              <a:t>Madiyyah</a:t>
            </a:r>
            <a:r>
              <a:rPr lang="en-US" dirty="0"/>
              <a:t> (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angkasa</a:t>
            </a:r>
            <a:r>
              <a:rPr lang="en-US" dirty="0"/>
              <a:t>)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5806212" y="1603266"/>
            <a:ext cx="1773212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MADIYYAH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title" idx="7"/>
          </p:nvPr>
        </p:nvSpPr>
        <p:spPr>
          <a:xfrm>
            <a:off x="3449874" y="3551730"/>
            <a:ext cx="753701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03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8"/>
          </p:nvPr>
        </p:nvSpPr>
        <p:spPr>
          <a:xfrm>
            <a:off x="4232725" y="3602174"/>
            <a:ext cx="2664600" cy="88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Ayat-ayat yang menyebutkan tentang langit Al-Ghaziyyah (atmospher)</a:t>
            </a:r>
            <a:endParaRPr dirty="0"/>
          </a:p>
        </p:txBody>
      </p:sp>
      <p:sp>
        <p:nvSpPr>
          <p:cNvPr id="6" name="Google Shape;292;p28">
            <a:extLst>
              <a:ext uri="{FF2B5EF4-FFF2-40B4-BE49-F238E27FC236}">
                <a16:creationId xmlns:a16="http://schemas.microsoft.com/office/drawing/2014/main" id="{770D0FCC-7629-3240-0A8B-8407DA0CDA25}"/>
              </a:ext>
            </a:extLst>
          </p:cNvPr>
          <p:cNvSpPr txBox="1">
            <a:spLocks/>
          </p:cNvSpPr>
          <p:nvPr/>
        </p:nvSpPr>
        <p:spPr>
          <a:xfrm>
            <a:off x="4217004" y="3130650"/>
            <a:ext cx="18982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GHAZIYYAH</a:t>
            </a: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9"/>
          </p:nvPr>
        </p:nvSpPr>
        <p:spPr>
          <a:xfrm>
            <a:off x="4217004" y="3130650"/>
            <a:ext cx="1898246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GHAZIYYAH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pic>
        <p:nvPicPr>
          <p:cNvPr id="13" name="Google Shape;122;p13">
            <a:extLst>
              <a:ext uri="{FF2B5EF4-FFF2-40B4-BE49-F238E27FC236}">
                <a16:creationId xmlns:a16="http://schemas.microsoft.com/office/drawing/2014/main" id="{729B3AFD-5DCB-C561-BF96-E655B0EED2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996" y="504275"/>
            <a:ext cx="1145334" cy="11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23;p13">
            <a:extLst>
              <a:ext uri="{FF2B5EF4-FFF2-40B4-BE49-F238E27FC236}">
                <a16:creationId xmlns:a16="http://schemas.microsoft.com/office/drawing/2014/main" id="{72FD68C0-9650-4F57-64A5-DC46CCE82F33}"/>
              </a:ext>
            </a:extLst>
          </p:cNvPr>
          <p:cNvCxnSpPr/>
          <p:nvPr/>
        </p:nvCxnSpPr>
        <p:spPr>
          <a:xfrm>
            <a:off x="720000" y="1076975"/>
            <a:ext cx="67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" name="Google Shape;104;p13">
            <a:extLst>
              <a:ext uri="{FF2B5EF4-FFF2-40B4-BE49-F238E27FC236}">
                <a16:creationId xmlns:a16="http://schemas.microsoft.com/office/drawing/2014/main" id="{E560E2B5-BADC-DEDA-D64A-373FE45A98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775" y="3615279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6;p13">
            <a:extLst>
              <a:ext uri="{FF2B5EF4-FFF2-40B4-BE49-F238E27FC236}">
                <a16:creationId xmlns:a16="http://schemas.microsoft.com/office/drawing/2014/main" id="{A86D7E74-B5BD-7CA4-A83E-F98021C522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curve1">
            <a:extLst>
              <a:ext uri="{FF2B5EF4-FFF2-40B4-BE49-F238E27FC236}">
                <a16:creationId xmlns:a16="http://schemas.microsoft.com/office/drawing/2014/main" id="{B1D84D3B-4F82-B84D-212C-8837BF1055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23469" y="-52766"/>
            <a:ext cx="1592990" cy="165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;p2">
            <a:extLst>
              <a:ext uri="{FF2B5EF4-FFF2-40B4-BE49-F238E27FC236}">
                <a16:creationId xmlns:a16="http://schemas.microsoft.com/office/drawing/2014/main" id="{8F3DD208-D4EC-D450-F315-EFEDE07CC6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27283" y="3517562"/>
            <a:ext cx="1696372" cy="176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!!curve2">
            <a:extLst>
              <a:ext uri="{FF2B5EF4-FFF2-40B4-BE49-F238E27FC236}">
                <a16:creationId xmlns:a16="http://schemas.microsoft.com/office/drawing/2014/main" id="{53825F16-C8D3-9269-3764-B0DFC5484D9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 flipH="1">
            <a:off x="10139598" y="-4360302"/>
            <a:ext cx="2309876" cy="2402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87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7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8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repeatCount="12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1" nodeType="withEffect" p14:presetBounceEnd="9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5000">
                                          <p:cBhvr additive="base">
                                            <p:cTn id="18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5000">
                                          <p:cBhvr additive="base">
                                            <p:cTn id="19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1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9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9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9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0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repeatCount="12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 p14:presetBounceEnd="9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86" grpId="0" build="p"/>
          <p:bldP spid="286" grpId="1" build="p"/>
          <p:bldP spid="289" grpId="0" build="p"/>
          <p:bldP spid="289" grpId="1" build="p"/>
          <p:bldP spid="6" grpId="0"/>
          <p:bldP spid="292" grpId="0" build="p"/>
          <p:bldP spid="292" grpI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repeatCount="12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1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repeatCount="12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86" grpId="0" build="p"/>
          <p:bldP spid="286" grpId="1" build="p"/>
          <p:bldP spid="289" grpId="0" build="p"/>
          <p:bldP spid="289" grpId="1" build="p"/>
          <p:bldP spid="6" grpId="0"/>
          <p:bldP spid="292" grpId="0" build="p"/>
          <p:bldP spid="292" grpId="1" build="p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dots1">
            <a:extLst>
              <a:ext uri="{FF2B5EF4-FFF2-40B4-BE49-F238E27FC236}">
                <a16:creationId xmlns:a16="http://schemas.microsoft.com/office/drawing/2014/main" id="{B9FE719F-75AC-9308-03E4-8BCCD8F963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705" y="85763"/>
            <a:ext cx="1725752" cy="1103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!!tsa"/>
          <p:cNvSpPr txBox="1">
            <a:spLocks noGrp="1"/>
          </p:cNvSpPr>
          <p:nvPr>
            <p:ph type="title"/>
          </p:nvPr>
        </p:nvSpPr>
        <p:spPr>
          <a:xfrm>
            <a:off x="828710" y="1719000"/>
            <a:ext cx="3900308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TSARIYYAH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1"/>
          </p:nvPr>
        </p:nvSpPr>
        <p:spPr>
          <a:xfrm>
            <a:off x="828710" y="2803075"/>
            <a:ext cx="3900308" cy="65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Ats-</a:t>
            </a:r>
            <a:r>
              <a:rPr lang="en-US" sz="1600" dirty="0" err="1"/>
              <a:t>Tsariyyah</a:t>
            </a:r>
            <a:r>
              <a:rPr lang="en-US" sz="1600" dirty="0"/>
              <a:t> (</a:t>
            </a:r>
            <a:r>
              <a:rPr lang="en-US" sz="1600" dirty="0" err="1"/>
              <a:t>malaikat</a:t>
            </a:r>
            <a:r>
              <a:rPr lang="en-US" sz="1600" dirty="0"/>
              <a:t> &amp; </a:t>
            </a:r>
            <a:r>
              <a:rPr lang="en-US" sz="1600" dirty="0" err="1"/>
              <a:t>arsy</a:t>
            </a:r>
            <a:r>
              <a:rPr lang="en-US" sz="1600" dirty="0"/>
              <a:t>)</a:t>
            </a:r>
          </a:p>
        </p:txBody>
      </p:sp>
      <p:cxnSp>
        <p:nvCxnSpPr>
          <p:cNvPr id="302" name="Google Shape;302;p29"/>
          <p:cNvCxnSpPr>
            <a:cxnSpLocks/>
          </p:cNvCxnSpPr>
          <p:nvPr/>
        </p:nvCxnSpPr>
        <p:spPr>
          <a:xfrm>
            <a:off x="812360" y="271560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!!1">
            <a:extLst>
              <a:ext uri="{FF2B5EF4-FFF2-40B4-BE49-F238E27FC236}">
                <a16:creationId xmlns:a16="http://schemas.microsoft.com/office/drawing/2014/main" id="{41A6C9AE-484A-BFDD-698F-59BDAE0B521F}"/>
              </a:ext>
            </a:extLst>
          </p:cNvPr>
          <p:cNvSpPr txBox="1">
            <a:spLocks/>
          </p:cNvSpPr>
          <p:nvPr/>
        </p:nvSpPr>
        <p:spPr>
          <a:xfrm>
            <a:off x="2351518" y="677449"/>
            <a:ext cx="854692" cy="954077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Arial"/>
              </a:rPr>
              <a:t>01</a:t>
            </a:r>
          </a:p>
        </p:txBody>
      </p:sp>
      <p:pic>
        <p:nvPicPr>
          <p:cNvPr id="7" name="Google Shape;410;p35">
            <a:extLst>
              <a:ext uri="{FF2B5EF4-FFF2-40B4-BE49-F238E27FC236}">
                <a16:creationId xmlns:a16="http://schemas.microsoft.com/office/drawing/2014/main" id="{DF4A8171-1F1A-7988-528E-A87D273908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1519" y="2242625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curve2">
            <a:extLst>
              <a:ext uri="{FF2B5EF4-FFF2-40B4-BE49-F238E27FC236}">
                <a16:creationId xmlns:a16="http://schemas.microsoft.com/office/drawing/2014/main" id="{573A2DE8-BEF7-E527-DF77-B6351C1889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90998" y="-186125"/>
            <a:ext cx="3995200" cy="415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7;p9">
            <a:extLst>
              <a:ext uri="{FF2B5EF4-FFF2-40B4-BE49-F238E27FC236}">
                <a16:creationId xmlns:a16="http://schemas.microsoft.com/office/drawing/2014/main" id="{3A35B9E4-1B01-EBC0-873C-AC9CB70A42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5198" y="3596049"/>
            <a:ext cx="1589950" cy="16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curve1">
            <a:extLst>
              <a:ext uri="{FF2B5EF4-FFF2-40B4-BE49-F238E27FC236}">
                <a16:creationId xmlns:a16="http://schemas.microsoft.com/office/drawing/2014/main" id="{8FEDF5D5-E33C-FBF0-A3DD-81065E39CE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10824888" y="-1686093"/>
            <a:ext cx="394102" cy="40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;p3">
            <a:extLst>
              <a:ext uri="{FF2B5EF4-FFF2-40B4-BE49-F238E27FC236}">
                <a16:creationId xmlns:a16="http://schemas.microsoft.com/office/drawing/2014/main" id="{95427661-1861-E932-4975-CEA942C7FA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>
            <a:off x="-1417220" y="-1393911"/>
            <a:ext cx="212252" cy="21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;p3">
            <a:extLst>
              <a:ext uri="{FF2B5EF4-FFF2-40B4-BE49-F238E27FC236}">
                <a16:creationId xmlns:a16="http://schemas.microsoft.com/office/drawing/2014/main" id="{DC5B6C07-C8A0-E25D-E6E6-1A9E789E87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778217" y="6129510"/>
            <a:ext cx="953340" cy="99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ball2">
            <a:extLst>
              <a:ext uri="{FF2B5EF4-FFF2-40B4-BE49-F238E27FC236}">
                <a16:creationId xmlns:a16="http://schemas.microsoft.com/office/drawing/2014/main" id="{DF43B582-3DB2-C4F5-6023-E8BF529948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6089" y="247552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ball1">
            <a:extLst>
              <a:ext uri="{FF2B5EF4-FFF2-40B4-BE49-F238E27FC236}">
                <a16:creationId xmlns:a16="http://schemas.microsoft.com/office/drawing/2014/main" id="{151DD631-FD8D-8B6D-5ACE-47190DE085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7989" y="52657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!!line1">
            <a:extLst>
              <a:ext uri="{FF2B5EF4-FFF2-40B4-BE49-F238E27FC236}">
                <a16:creationId xmlns:a16="http://schemas.microsoft.com/office/drawing/2014/main" id="{73153E9D-B2B9-1A12-515F-2B49CB18C537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1215889" y="720527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053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2;p3">
            <a:extLst>
              <a:ext uri="{FF2B5EF4-FFF2-40B4-BE49-F238E27FC236}">
                <a16:creationId xmlns:a16="http://schemas.microsoft.com/office/drawing/2014/main" id="{0C4BF55B-D296-E516-508D-EF405E8EE1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200" y="76199"/>
            <a:ext cx="2421375" cy="1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;p3">
            <a:extLst>
              <a:ext uri="{FF2B5EF4-FFF2-40B4-BE49-F238E27FC236}">
                <a16:creationId xmlns:a16="http://schemas.microsoft.com/office/drawing/2014/main" id="{769C7121-FEDE-DC75-6D05-E26217D890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72300" y="76199"/>
            <a:ext cx="2421375" cy="1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;p3">
            <a:extLst>
              <a:ext uri="{FF2B5EF4-FFF2-40B4-BE49-F238E27FC236}">
                <a16:creationId xmlns:a16="http://schemas.microsoft.com/office/drawing/2014/main" id="{DAF2A68A-A6C4-1179-29F7-2D69C4B6EF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84" y="3525275"/>
            <a:ext cx="1982090" cy="154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5"/>
          <p:cNvCxnSpPr/>
          <p:nvPr/>
        </p:nvCxnSpPr>
        <p:spPr>
          <a:xfrm>
            <a:off x="1075649" y="4410236"/>
            <a:ext cx="56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0" name="Google Shape;410;p35">
            <a:extLst>
              <a:ext uri="{FF2B5EF4-FFF2-40B4-BE49-F238E27FC236}">
                <a16:creationId xmlns:a16="http://schemas.microsoft.com/office/drawing/2014/main" id="{73DF0B17-9D8E-0576-779D-7B78318CCEA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99" y="3937261"/>
            <a:ext cx="945950" cy="9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95DE8-2145-DA72-C08F-82AC84BB1227}"/>
              </a:ext>
            </a:extLst>
          </p:cNvPr>
          <p:cNvSpPr txBox="1"/>
          <p:nvPr/>
        </p:nvSpPr>
        <p:spPr>
          <a:xfrm>
            <a:off x="3188281" y="1837557"/>
            <a:ext cx="51155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تُسَبِّحُ لَهُ 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السَّمٰوٰتُ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السَّبْعُ 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وَالْاَرْضُ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وَمَنْ فِيْهِنَّۗ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44)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CFFA31EC-841A-1FE2-5FDB-F029A84D5C83}"/>
              </a:ext>
            </a:extLst>
          </p:cNvPr>
          <p:cNvSpPr txBox="1"/>
          <p:nvPr/>
        </p:nvSpPr>
        <p:spPr>
          <a:xfrm>
            <a:off x="964991" y="2650484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 Medium" panose="020B0603030502040204" charset="0"/>
                <a:cs typeface="Google Sans Medium" panose="020B0603030502040204" charset="0"/>
                <a:sym typeface="Arial"/>
              </a:rPr>
              <a:t>Type </a:t>
            </a: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Arial"/>
              </a:rPr>
              <a:t>: </a:t>
            </a:r>
            <a:r>
              <a:rPr kumimoji="0" lang="en-US" altLang="ar-SA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Arial"/>
              </a:rPr>
              <a:t>Tsariyyah</a:t>
            </a:r>
            <a:endParaRPr kumimoji="0" lang="en-US" altLang="ar-SA" sz="20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Google Sans" panose="020B0503030502040204" charset="0"/>
              <a:cs typeface="Google Sans" panose="020B0503030502040204" charset="0"/>
              <a:sym typeface="Arial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E6DDF8A8-58AC-0794-830C-6B1420577406}"/>
              </a:ext>
            </a:extLst>
          </p:cNvPr>
          <p:cNvSpPr txBox="1"/>
          <p:nvPr/>
        </p:nvSpPr>
        <p:spPr>
          <a:xfrm>
            <a:off x="964992" y="3028944"/>
            <a:ext cx="4716142" cy="103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: Karena kata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dan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dipisah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dengan kata yang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berfungsi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sebagai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penjelas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bagi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kata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endParaRPr kumimoji="0" lang="ar-SA" altLang="ar-SA" sz="20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pic>
        <p:nvPicPr>
          <p:cNvPr id="3" name="Google Shape;27;p3">
            <a:extLst>
              <a:ext uri="{FF2B5EF4-FFF2-40B4-BE49-F238E27FC236}">
                <a16:creationId xmlns:a16="http://schemas.microsoft.com/office/drawing/2014/main" id="{EC7F92EB-5A0E-ECCD-C11C-1AB187B113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64476" y="-65525"/>
            <a:ext cx="1568951" cy="1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;p3">
            <a:extLst>
              <a:ext uri="{FF2B5EF4-FFF2-40B4-BE49-F238E27FC236}">
                <a16:creationId xmlns:a16="http://schemas.microsoft.com/office/drawing/2014/main" id="{406C1060-8B17-98D3-862E-17A6F4248A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6948125" y="2866375"/>
            <a:ext cx="2364350" cy="2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!!curve2">
            <a:extLst>
              <a:ext uri="{FF2B5EF4-FFF2-40B4-BE49-F238E27FC236}">
                <a16:creationId xmlns:a16="http://schemas.microsoft.com/office/drawing/2014/main" id="{828131E2-9E95-DF64-6DCE-18562E3310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 flipH="1">
            <a:off x="10824579" y="-3151762"/>
            <a:ext cx="1093912" cy="113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7;p9">
            <a:extLst>
              <a:ext uri="{FF2B5EF4-FFF2-40B4-BE49-F238E27FC236}">
                <a16:creationId xmlns:a16="http://schemas.microsoft.com/office/drawing/2014/main" id="{1EB42119-4D4A-F56A-FD2F-7A97A7E2217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58829" y="6118752"/>
            <a:ext cx="480310" cy="49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ball2">
            <a:extLst>
              <a:ext uri="{FF2B5EF4-FFF2-40B4-BE49-F238E27FC236}">
                <a16:creationId xmlns:a16="http://schemas.microsoft.com/office/drawing/2014/main" id="{6BEF1357-3417-3577-AD4E-EE770185CA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3613" y="247552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ball1">
            <a:extLst>
              <a:ext uri="{FF2B5EF4-FFF2-40B4-BE49-F238E27FC236}">
                <a16:creationId xmlns:a16="http://schemas.microsoft.com/office/drawing/2014/main" id="{B0AB7A62-006E-2901-7073-5E1B2353DB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513" y="52657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!!line1">
            <a:extLst>
              <a:ext uri="{FF2B5EF4-FFF2-40B4-BE49-F238E27FC236}">
                <a16:creationId xmlns:a16="http://schemas.microsoft.com/office/drawing/2014/main" id="{EDA0CE45-E714-FC5B-F8CB-B8F3BB5BB40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03413" y="720527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8" name="Google Shape;181;p17">
            <a:extLst>
              <a:ext uri="{FF2B5EF4-FFF2-40B4-BE49-F238E27FC236}">
                <a16:creationId xmlns:a16="http://schemas.microsoft.com/office/drawing/2014/main" id="{3EE27D6A-D88C-A61C-02F8-AA99391976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 flipH="1">
            <a:off x="10392743" y="-1717451"/>
            <a:ext cx="235524" cy="24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82;p17">
            <a:extLst>
              <a:ext uri="{FF2B5EF4-FFF2-40B4-BE49-F238E27FC236}">
                <a16:creationId xmlns:a16="http://schemas.microsoft.com/office/drawing/2014/main" id="{CFD5173A-37EE-2DAB-D762-F6A43DF042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87837" y="5524373"/>
            <a:ext cx="504688" cy="52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18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8;p17">
            <a:extLst>
              <a:ext uri="{FF2B5EF4-FFF2-40B4-BE49-F238E27FC236}">
                <a16:creationId xmlns:a16="http://schemas.microsoft.com/office/drawing/2014/main" id="{0A49A12C-9FC0-491F-47C5-B23C3F76E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37071" y="76199"/>
            <a:ext cx="1830730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;p3">
            <a:extLst>
              <a:ext uri="{FF2B5EF4-FFF2-40B4-BE49-F238E27FC236}">
                <a16:creationId xmlns:a16="http://schemas.microsoft.com/office/drawing/2014/main" id="{661C442D-CFFD-36A5-68C5-A58A88399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200" y="76199"/>
            <a:ext cx="1683016" cy="10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dots2">
            <a:extLst>
              <a:ext uri="{FF2B5EF4-FFF2-40B4-BE49-F238E27FC236}">
                <a16:creationId xmlns:a16="http://schemas.microsoft.com/office/drawing/2014/main" id="{BA8C53E8-8E45-6F54-2192-566B345FE7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200" y="3525275"/>
            <a:ext cx="1982090" cy="15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0;p29">
            <a:extLst>
              <a:ext uri="{FF2B5EF4-FFF2-40B4-BE49-F238E27FC236}">
                <a16:creationId xmlns:a16="http://schemas.microsoft.com/office/drawing/2014/main" id="{0F02A5B0-60AD-584E-5F52-A4F6ABF565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6429" y="2073450"/>
            <a:ext cx="3761763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MADIYYAH</a:t>
            </a:r>
            <a:endParaRPr sz="5000"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13" name="Google Shape;301;p29">
            <a:extLst>
              <a:ext uri="{FF2B5EF4-FFF2-40B4-BE49-F238E27FC236}">
                <a16:creationId xmlns:a16="http://schemas.microsoft.com/office/drawing/2014/main" id="{527DA5A0-D24F-F293-CFB0-D115D0D9D5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26429" y="3157525"/>
            <a:ext cx="3761763" cy="62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Al-</a:t>
            </a:r>
            <a:r>
              <a:rPr lang="en-US" sz="1600" dirty="0" err="1"/>
              <a:t>Madiyyah</a:t>
            </a:r>
            <a:r>
              <a:rPr lang="en-US" sz="1600" dirty="0"/>
              <a:t> (</a:t>
            </a:r>
            <a:r>
              <a:rPr lang="en-US" sz="1600" dirty="0" err="1"/>
              <a:t>luar</a:t>
            </a:r>
            <a:r>
              <a:rPr lang="en-US" sz="1600" dirty="0"/>
              <a:t> </a:t>
            </a:r>
            <a:r>
              <a:rPr lang="en-US" sz="1600" dirty="0" err="1"/>
              <a:t>angkasa</a:t>
            </a:r>
            <a:r>
              <a:rPr lang="en-US" sz="1600" dirty="0"/>
              <a:t>)</a:t>
            </a:r>
          </a:p>
        </p:txBody>
      </p:sp>
      <p:cxnSp>
        <p:nvCxnSpPr>
          <p:cNvPr id="14" name="Google Shape;302;p29">
            <a:extLst>
              <a:ext uri="{FF2B5EF4-FFF2-40B4-BE49-F238E27FC236}">
                <a16:creationId xmlns:a16="http://schemas.microsoft.com/office/drawing/2014/main" id="{1E796FE3-289D-D962-4193-81F7C3A68FAA}"/>
              </a:ext>
            </a:extLst>
          </p:cNvPr>
          <p:cNvCxnSpPr>
            <a:cxnSpLocks/>
          </p:cNvCxnSpPr>
          <p:nvPr/>
        </p:nvCxnSpPr>
        <p:spPr>
          <a:xfrm>
            <a:off x="4368360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3" name="Google Shape;14;p2">
            <a:extLst>
              <a:ext uri="{FF2B5EF4-FFF2-40B4-BE49-F238E27FC236}">
                <a16:creationId xmlns:a16="http://schemas.microsoft.com/office/drawing/2014/main" id="{26A282CF-0593-9763-5946-564C3F2A3323}"/>
              </a:ext>
            </a:extLst>
          </p:cNvPr>
          <p:cNvSpPr/>
          <p:nvPr/>
        </p:nvSpPr>
        <p:spPr>
          <a:xfrm>
            <a:off x="-1004524" y="-1004524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5;p2">
            <a:extLst>
              <a:ext uri="{FF2B5EF4-FFF2-40B4-BE49-F238E27FC236}">
                <a16:creationId xmlns:a16="http://schemas.microsoft.com/office/drawing/2014/main" id="{0E211304-FD61-6113-83C7-2703D2662E19}"/>
              </a:ext>
            </a:extLst>
          </p:cNvPr>
          <p:cNvSpPr/>
          <p:nvPr/>
        </p:nvSpPr>
        <p:spPr>
          <a:xfrm rot="10800000">
            <a:off x="9144000" y="5143500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" name="!!line1">
            <a:extLst>
              <a:ext uri="{FF2B5EF4-FFF2-40B4-BE49-F238E27FC236}">
                <a16:creationId xmlns:a16="http://schemas.microsoft.com/office/drawing/2014/main" id="{97331C52-C137-3C30-12C7-CADE486375AA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H="1" flipV="1">
            <a:off x="1597251" y="1506676"/>
            <a:ext cx="3685013" cy="63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1" name="!!ball2">
            <a:extLst>
              <a:ext uri="{FF2B5EF4-FFF2-40B4-BE49-F238E27FC236}">
                <a16:creationId xmlns:a16="http://schemas.microsoft.com/office/drawing/2014/main" id="{41D291F6-2ABC-2227-F46A-CE15355C06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51301" y="1033701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ball1">
            <a:extLst>
              <a:ext uri="{FF2B5EF4-FFF2-40B4-BE49-F238E27FC236}">
                <a16:creationId xmlns:a16="http://schemas.microsoft.com/office/drawing/2014/main" id="{6CB8420E-4936-0B53-291A-74CA8D6479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282264" y="1319051"/>
            <a:ext cx="387900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1;p17">
            <a:extLst>
              <a:ext uri="{FF2B5EF4-FFF2-40B4-BE49-F238E27FC236}">
                <a16:creationId xmlns:a16="http://schemas.microsoft.com/office/drawing/2014/main" id="{17B91187-65D5-79C2-9ED7-BF83A5FB3B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638775" y="-65525"/>
            <a:ext cx="1568951" cy="1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2;p17">
            <a:extLst>
              <a:ext uri="{FF2B5EF4-FFF2-40B4-BE49-F238E27FC236}">
                <a16:creationId xmlns:a16="http://schemas.microsoft.com/office/drawing/2014/main" id="{42A5C392-CCB4-14DF-F7AE-F409D113258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169225" y="2866375"/>
            <a:ext cx="2364350" cy="2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;p3">
            <a:extLst>
              <a:ext uri="{FF2B5EF4-FFF2-40B4-BE49-F238E27FC236}">
                <a16:creationId xmlns:a16="http://schemas.microsoft.com/office/drawing/2014/main" id="{02FD45EA-2145-B67D-0F8D-EEB091C8BE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554281" y="-1617655"/>
            <a:ext cx="540254" cy="55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;p3">
            <a:extLst>
              <a:ext uri="{FF2B5EF4-FFF2-40B4-BE49-F238E27FC236}">
                <a16:creationId xmlns:a16="http://schemas.microsoft.com/office/drawing/2014/main" id="{06064F3C-0237-2970-F98C-E62E33A618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148162" y="6147663"/>
            <a:ext cx="892176" cy="92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10;p35">
            <a:extLst>
              <a:ext uri="{FF2B5EF4-FFF2-40B4-BE49-F238E27FC236}">
                <a16:creationId xmlns:a16="http://schemas.microsoft.com/office/drawing/2014/main" id="{97D66E20-49FB-7F66-7735-133FD59D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58290" y="6093922"/>
            <a:ext cx="945950" cy="9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!!1">
            <a:extLst>
              <a:ext uri="{FF2B5EF4-FFF2-40B4-BE49-F238E27FC236}">
                <a16:creationId xmlns:a16="http://schemas.microsoft.com/office/drawing/2014/main" id="{8AEA6F56-7744-A111-E3FB-D99380B168B0}"/>
              </a:ext>
            </a:extLst>
          </p:cNvPr>
          <p:cNvSpPr txBox="1">
            <a:spLocks/>
          </p:cNvSpPr>
          <p:nvPr/>
        </p:nvSpPr>
        <p:spPr>
          <a:xfrm>
            <a:off x="5921454" y="1025575"/>
            <a:ext cx="971711" cy="954077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Arial"/>
              </a:rPr>
              <a:t>02</a:t>
            </a:r>
          </a:p>
        </p:txBody>
      </p:sp>
      <p:pic>
        <p:nvPicPr>
          <p:cNvPr id="2" name="!!curve2">
            <a:extLst>
              <a:ext uri="{FF2B5EF4-FFF2-40B4-BE49-F238E27FC236}">
                <a16:creationId xmlns:a16="http://schemas.microsoft.com/office/drawing/2014/main" id="{4DC4064F-B3CB-6576-5BA5-189C4BEFFE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10177649" y="-1399703"/>
            <a:ext cx="379876" cy="3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curve1">
            <a:extLst>
              <a:ext uri="{FF2B5EF4-FFF2-40B4-BE49-F238E27FC236}">
                <a16:creationId xmlns:a16="http://schemas.microsoft.com/office/drawing/2014/main" id="{0ADE0CF8-0299-4722-9192-CBA503BC74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40418" y="6157816"/>
            <a:ext cx="471788" cy="4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0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dots3">
            <a:extLst>
              <a:ext uri="{FF2B5EF4-FFF2-40B4-BE49-F238E27FC236}">
                <a16:creationId xmlns:a16="http://schemas.microsoft.com/office/drawing/2014/main" id="{944EDFC6-2C0A-B32F-67C2-81FEA39EB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45" y="3483792"/>
            <a:ext cx="2465655" cy="157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!!dots1">
            <a:extLst>
              <a:ext uri="{FF2B5EF4-FFF2-40B4-BE49-F238E27FC236}">
                <a16:creationId xmlns:a16="http://schemas.microsoft.com/office/drawing/2014/main" id="{DEE6E524-7DB9-9EF6-FEF2-EDC9D7F9DF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4" y="68078"/>
            <a:ext cx="2022067" cy="129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curve2">
            <a:extLst>
              <a:ext uri="{FF2B5EF4-FFF2-40B4-BE49-F238E27FC236}">
                <a16:creationId xmlns:a16="http://schemas.microsoft.com/office/drawing/2014/main" id="{71A920D3-64D4-46D8-9EA3-BAB50A59AB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12099" y="-33725"/>
            <a:ext cx="1345501" cy="139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1">
            <a:extLst>
              <a:ext uri="{FF2B5EF4-FFF2-40B4-BE49-F238E27FC236}">
                <a16:creationId xmlns:a16="http://schemas.microsoft.com/office/drawing/2014/main" id="{A9DC2A7E-60A9-E282-08E0-E785EBE198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0268" y="3845232"/>
            <a:ext cx="1374949" cy="138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0C43FCAA-F8C1-E3E0-D5F1-4607A6D5BC10}"/>
              </a:ext>
            </a:extLst>
          </p:cNvPr>
          <p:cNvSpPr txBox="1"/>
          <p:nvPr/>
        </p:nvSpPr>
        <p:spPr>
          <a:xfrm>
            <a:off x="1100758" y="3437855"/>
            <a:ext cx="35598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قَالَ لَقَدْ عَلِمْتَ مَآ اَنْزَلَ هٰٓؤُلَاۤءِ اِلَّا رَبُّ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بَصَاۤىِٕرَۚ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102)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9C8962-ED2F-F9F8-F04B-51C24A1DE80D}"/>
              </a:ext>
            </a:extLst>
          </p:cNvPr>
          <p:cNvGrpSpPr/>
          <p:nvPr/>
        </p:nvGrpSpPr>
        <p:grpSpPr>
          <a:xfrm>
            <a:off x="5055538" y="3473223"/>
            <a:ext cx="2982625" cy="1298575"/>
            <a:chOff x="4951413" y="3435668"/>
            <a:chExt cx="2982625" cy="1298575"/>
          </a:xfrm>
        </p:grpSpPr>
        <p:sp>
          <p:nvSpPr>
            <p:cNvPr id="3" name="Text Box 10">
              <a:extLst>
                <a:ext uri="{FF2B5EF4-FFF2-40B4-BE49-F238E27FC236}">
                  <a16:creationId xmlns:a16="http://schemas.microsoft.com/office/drawing/2014/main" id="{A4F608E7-5DD5-EBEA-6284-08C3ADD239FB}"/>
                </a:ext>
              </a:extLst>
            </p:cNvPr>
            <p:cNvSpPr txBox="1"/>
            <p:nvPr/>
          </p:nvSpPr>
          <p:spPr>
            <a:xfrm>
              <a:off x="4951414" y="3729673"/>
              <a:ext cx="2982624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Karena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alt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4" name="Text Box 11">
              <a:extLst>
                <a:ext uri="{FF2B5EF4-FFF2-40B4-BE49-F238E27FC236}">
                  <a16:creationId xmlns:a16="http://schemas.microsoft.com/office/drawing/2014/main" id="{725E1683-C269-133E-AB9C-5B7099BADD4D}"/>
                </a:ext>
              </a:extLst>
            </p:cNvPr>
            <p:cNvSpPr txBox="1"/>
            <p:nvPr/>
          </p:nvSpPr>
          <p:spPr>
            <a:xfrm>
              <a:off x="4951413" y="3435668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14A5DEDD-51E9-673E-1722-225C33A8C7A6}"/>
              </a:ext>
            </a:extLst>
          </p:cNvPr>
          <p:cNvSpPr txBox="1"/>
          <p:nvPr/>
        </p:nvSpPr>
        <p:spPr>
          <a:xfrm>
            <a:off x="1102663" y="411445"/>
            <a:ext cx="3552825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وَرَبُّكَ اَعْلَمُ بِمَنْ فِى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وَالْاَرْضِۗ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وَلَقَدْ فَضَّلْنَا بَعْضَ النَّبِيّٖنَ عَلٰى بَعْضٍ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55)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F45DC-6B4C-1F8B-1AD0-D3CA3731803A}"/>
              </a:ext>
            </a:extLst>
          </p:cNvPr>
          <p:cNvGrpSpPr/>
          <p:nvPr/>
        </p:nvGrpSpPr>
        <p:grpSpPr>
          <a:xfrm>
            <a:off x="5055538" y="409258"/>
            <a:ext cx="2985799" cy="1298575"/>
            <a:chOff x="4948238" y="409258"/>
            <a:chExt cx="2985799" cy="1298575"/>
          </a:xfrm>
        </p:grpSpPr>
        <p:sp>
          <p:nvSpPr>
            <p:cNvPr id="6" name="Text Box 42">
              <a:extLst>
                <a:ext uri="{FF2B5EF4-FFF2-40B4-BE49-F238E27FC236}">
                  <a16:creationId xmlns:a16="http://schemas.microsoft.com/office/drawing/2014/main" id="{5F5BCC61-2BA1-4A88-6EA7-1803666CEF3A}"/>
                </a:ext>
              </a:extLst>
            </p:cNvPr>
            <p:cNvSpPr txBox="1"/>
            <p:nvPr/>
          </p:nvSpPr>
          <p:spPr>
            <a:xfrm>
              <a:off x="4948239" y="703263"/>
              <a:ext cx="2985798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السَّمَاۤءِ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D1993F82-03C6-B96B-BB86-B52DBB9DA3F9}"/>
                </a:ext>
              </a:extLst>
            </p:cNvPr>
            <p:cNvSpPr txBox="1"/>
            <p:nvPr/>
          </p:nvSpPr>
          <p:spPr>
            <a:xfrm>
              <a:off x="4948238" y="409258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8" name="Text Box 7">
            <a:extLst>
              <a:ext uri="{FF2B5EF4-FFF2-40B4-BE49-F238E27FC236}">
                <a16:creationId xmlns:a16="http://schemas.microsoft.com/office/drawing/2014/main" id="{B5CE65AC-E8DD-65CF-DF01-1F4DF5314A05}"/>
              </a:ext>
            </a:extLst>
          </p:cNvPr>
          <p:cNvSpPr txBox="1"/>
          <p:nvPr/>
        </p:nvSpPr>
        <p:spPr>
          <a:xfrm>
            <a:off x="4572000" y="1916186"/>
            <a:ext cx="320103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اَوَلَمْ يَرَوْا اَنَّ اللّٰهَ الَّذِيْ خَلَقَ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وَالْاَرْضَ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قَادِرٌ عَلٰٓى اَنْ يَّخْلُقَ مِثْلَهُمْ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99)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B8584-0165-E603-714D-295D5044A552}"/>
              </a:ext>
            </a:extLst>
          </p:cNvPr>
          <p:cNvGrpSpPr/>
          <p:nvPr/>
        </p:nvGrpSpPr>
        <p:grpSpPr>
          <a:xfrm>
            <a:off x="1370965" y="1922463"/>
            <a:ext cx="2970126" cy="1298575"/>
            <a:chOff x="1142885" y="1924507"/>
            <a:chExt cx="3117013" cy="1298575"/>
          </a:xfrm>
        </p:grpSpPr>
        <p:sp>
          <p:nvSpPr>
            <p:cNvPr id="9" name="Text Box 45">
              <a:extLst>
                <a:ext uri="{FF2B5EF4-FFF2-40B4-BE49-F238E27FC236}">
                  <a16:creationId xmlns:a16="http://schemas.microsoft.com/office/drawing/2014/main" id="{826A5CAF-13D2-3958-36C3-07A59B45757A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alt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0" name="Text Box 46">
              <a:extLst>
                <a:ext uri="{FF2B5EF4-FFF2-40B4-BE49-F238E27FC236}">
                  <a16:creationId xmlns:a16="http://schemas.microsoft.com/office/drawing/2014/main" id="{6A63778C-5D7B-0807-6C2D-91B712D48903}"/>
                </a:ext>
              </a:extLst>
            </p:cNvPr>
            <p:cNvSpPr txBox="1"/>
            <p:nvPr/>
          </p:nvSpPr>
          <p:spPr>
            <a:xfrm>
              <a:off x="2142173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F5B05A24-3478-C4FC-ED1E-63D2D19F37A3}"/>
              </a:ext>
            </a:extLst>
          </p:cNvPr>
          <p:cNvSpPr/>
          <p:nvPr/>
        </p:nvSpPr>
        <p:spPr>
          <a:xfrm>
            <a:off x="371226" y="298801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5;p2">
            <a:extLst>
              <a:ext uri="{FF2B5EF4-FFF2-40B4-BE49-F238E27FC236}">
                <a16:creationId xmlns:a16="http://schemas.microsoft.com/office/drawing/2014/main" id="{A0A31979-2348-E9F4-1A73-87459E1B9EDF}"/>
              </a:ext>
            </a:extLst>
          </p:cNvPr>
          <p:cNvSpPr/>
          <p:nvPr/>
        </p:nvSpPr>
        <p:spPr>
          <a:xfrm rot="10800000">
            <a:off x="7819187" y="3840175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!!curve1">
            <a:extLst>
              <a:ext uri="{FF2B5EF4-FFF2-40B4-BE49-F238E27FC236}">
                <a16:creationId xmlns:a16="http://schemas.microsoft.com/office/drawing/2014/main" id="{46DDF56E-BE61-7C89-857C-17F439A5B6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94424" y="-1808695"/>
            <a:ext cx="766154" cy="7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urve2">
            <a:extLst>
              <a:ext uri="{FF2B5EF4-FFF2-40B4-BE49-F238E27FC236}">
                <a16:creationId xmlns:a16="http://schemas.microsoft.com/office/drawing/2014/main" id="{1E6A43F1-1E0C-CD53-7A03-42040E83EF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1171793" y="6286364"/>
            <a:ext cx="851918" cy="88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84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dots3">
            <a:extLst>
              <a:ext uri="{FF2B5EF4-FFF2-40B4-BE49-F238E27FC236}">
                <a16:creationId xmlns:a16="http://schemas.microsoft.com/office/drawing/2014/main" id="{204F4611-284B-1634-B43D-CE3CC4629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5408" y="33928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dots1">
            <a:extLst>
              <a:ext uri="{FF2B5EF4-FFF2-40B4-BE49-F238E27FC236}">
                <a16:creationId xmlns:a16="http://schemas.microsoft.com/office/drawing/2014/main" id="{6C903226-7F34-F0B9-A598-769F40E1F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26214" y="-54229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curve1">
            <a:extLst>
              <a:ext uri="{FF2B5EF4-FFF2-40B4-BE49-F238E27FC236}">
                <a16:creationId xmlns:a16="http://schemas.microsoft.com/office/drawing/2014/main" id="{ABCFD2F7-CE0F-C5DF-97FE-CAACFC35B6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-104118" y="-150901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curve2">
            <a:extLst>
              <a:ext uri="{FF2B5EF4-FFF2-40B4-BE49-F238E27FC236}">
                <a16:creationId xmlns:a16="http://schemas.microsoft.com/office/drawing/2014/main" id="{D5BD28CB-BC42-8CD3-7857-7C8C6A5149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33219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5">
            <a:extLst>
              <a:ext uri="{FF2B5EF4-FFF2-40B4-BE49-F238E27FC236}">
                <a16:creationId xmlns:a16="http://schemas.microsoft.com/office/drawing/2014/main" id="{116A87D7-9609-1139-9FED-8820698E4F4B}"/>
              </a:ext>
            </a:extLst>
          </p:cNvPr>
          <p:cNvSpPr txBox="1"/>
          <p:nvPr/>
        </p:nvSpPr>
        <p:spPr>
          <a:xfrm>
            <a:off x="5340377" y="3356886"/>
            <a:ext cx="2404314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مَآ اَشْهَدْتُّهُمْ خَلْقَ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وَلَا خَلْقَ اَنْفُسِهِمْ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51)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0FB56930-50D7-02D8-CF6B-698CB8B397A2}"/>
              </a:ext>
            </a:extLst>
          </p:cNvPr>
          <p:cNvSpPr txBox="1"/>
          <p:nvPr/>
        </p:nvSpPr>
        <p:spPr>
          <a:xfrm>
            <a:off x="1399309" y="3647774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5280FA42-3206-8D61-6C5F-CC278D323476}"/>
              </a:ext>
            </a:extLst>
          </p:cNvPr>
          <p:cNvSpPr txBox="1"/>
          <p:nvPr/>
        </p:nvSpPr>
        <p:spPr>
          <a:xfrm>
            <a:off x="2817812" y="3353769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390865C-8DEF-FE80-2B4A-3EC3C5D279AD}"/>
              </a:ext>
            </a:extLst>
          </p:cNvPr>
          <p:cNvSpPr txBox="1"/>
          <p:nvPr/>
        </p:nvSpPr>
        <p:spPr>
          <a:xfrm>
            <a:off x="5081759" y="489298"/>
            <a:ext cx="2921551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وَّرَبَطْنَا عَلٰى قُلُوْبِهِمْ اِذْ قَامُوْا فَقَالُوْا رَبُّنَا رَبُّ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14)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AFE6775-F407-490F-BDE6-E4384955D8ED}"/>
              </a:ext>
            </a:extLst>
          </p:cNvPr>
          <p:cNvSpPr txBox="1"/>
          <p:nvPr/>
        </p:nvSpPr>
        <p:spPr>
          <a:xfrm>
            <a:off x="1140690" y="783303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18360A07-440B-DA4F-3B2F-A7F0E004822B}"/>
              </a:ext>
            </a:extLst>
          </p:cNvPr>
          <p:cNvSpPr txBox="1"/>
          <p:nvPr/>
        </p:nvSpPr>
        <p:spPr>
          <a:xfrm>
            <a:off x="2578395" y="489298"/>
            <a:ext cx="20985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A20466F5-41C7-37E2-03F1-CC3716A64CC2}"/>
              </a:ext>
            </a:extLst>
          </p:cNvPr>
          <p:cNvSpPr txBox="1"/>
          <p:nvPr/>
        </p:nvSpPr>
        <p:spPr>
          <a:xfrm>
            <a:off x="1131225" y="1924651"/>
            <a:ext cx="292008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قُلِ اللّٰهُ اَعْلَمُ بِمَا لَبِثُوْا ۚ لَهٗ غَيْبُ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وَالْاَرْضِۗ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اَبْصِرْ بِهٖ وَاَسْمِعْۗ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26)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6074E4F6-9A87-6742-DD5F-2FEFE661E696}"/>
              </a:ext>
            </a:extLst>
          </p:cNvPr>
          <p:cNvSpPr txBox="1"/>
          <p:nvPr/>
        </p:nvSpPr>
        <p:spPr>
          <a:xfrm>
            <a:off x="4476546" y="2215539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DB456830-B375-BF68-21F6-B40D6BEF9174}"/>
              </a:ext>
            </a:extLst>
          </p:cNvPr>
          <p:cNvSpPr txBox="1"/>
          <p:nvPr/>
        </p:nvSpPr>
        <p:spPr>
          <a:xfrm>
            <a:off x="4476547" y="1921534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" name="Google Shape;14;p2">
            <a:extLst>
              <a:ext uri="{FF2B5EF4-FFF2-40B4-BE49-F238E27FC236}">
                <a16:creationId xmlns:a16="http://schemas.microsoft.com/office/drawing/2014/main" id="{623A7230-8D2A-E45A-6537-F77ADDDCB83F}"/>
              </a:ext>
            </a:extLst>
          </p:cNvPr>
          <p:cNvSpPr/>
          <p:nvPr/>
        </p:nvSpPr>
        <p:spPr>
          <a:xfrm rot="16200000">
            <a:off x="371226" y="3836868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5;p2">
            <a:extLst>
              <a:ext uri="{FF2B5EF4-FFF2-40B4-BE49-F238E27FC236}">
                <a16:creationId xmlns:a16="http://schemas.microsoft.com/office/drawing/2014/main" id="{AD55B691-40A7-FE1A-5514-6A110DF871D2}"/>
              </a:ext>
            </a:extLst>
          </p:cNvPr>
          <p:cNvSpPr/>
          <p:nvPr/>
        </p:nvSpPr>
        <p:spPr>
          <a:xfrm rot="5400000">
            <a:off x="7819187" y="299163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Google Shape;302;p29">
            <a:extLst>
              <a:ext uri="{FF2B5EF4-FFF2-40B4-BE49-F238E27FC236}">
                <a16:creationId xmlns:a16="http://schemas.microsoft.com/office/drawing/2014/main" id="{771CCD89-89E2-1E95-95CB-DE15E3CB19A4}"/>
              </a:ext>
            </a:extLst>
          </p:cNvPr>
          <p:cNvCxnSpPr>
            <a:cxnSpLocks/>
          </p:cNvCxnSpPr>
          <p:nvPr/>
        </p:nvCxnSpPr>
        <p:spPr>
          <a:xfrm>
            <a:off x="-5119300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3" name="!!ball2">
            <a:extLst>
              <a:ext uri="{FF2B5EF4-FFF2-40B4-BE49-F238E27FC236}">
                <a16:creationId xmlns:a16="http://schemas.microsoft.com/office/drawing/2014/main" id="{57CA185D-157B-734E-442A-9DA966D158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8838" y="1033700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ball1">
            <a:extLst>
              <a:ext uri="{FF2B5EF4-FFF2-40B4-BE49-F238E27FC236}">
                <a16:creationId xmlns:a16="http://schemas.microsoft.com/office/drawing/2014/main" id="{1EB0CFC3-6A7E-D73D-23D7-C63C4FC519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0738" y="1312725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!!line1">
            <a:extLst>
              <a:ext uri="{FF2B5EF4-FFF2-40B4-BE49-F238E27FC236}">
                <a16:creationId xmlns:a16="http://schemas.microsoft.com/office/drawing/2014/main" id="{EA3A2558-AD84-076C-FF48-759EBDC69565}"/>
              </a:ext>
            </a:extLst>
          </p:cNvPr>
          <p:cNvCxnSpPr>
            <a:cxnSpLocks/>
          </p:cNvCxnSpPr>
          <p:nvPr/>
        </p:nvCxnSpPr>
        <p:spPr>
          <a:xfrm>
            <a:off x="11128638" y="1506675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2" name="!!curve2">
            <a:extLst>
              <a:ext uri="{FF2B5EF4-FFF2-40B4-BE49-F238E27FC236}">
                <a16:creationId xmlns:a16="http://schemas.microsoft.com/office/drawing/2014/main" id="{DEC187B0-E8C5-DB74-523C-EFADCFCE35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10177649" y="-1399703"/>
            <a:ext cx="379876" cy="3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!!curve1">
            <a:extLst>
              <a:ext uri="{FF2B5EF4-FFF2-40B4-BE49-F238E27FC236}">
                <a16:creationId xmlns:a16="http://schemas.microsoft.com/office/drawing/2014/main" id="{94B80F62-C4F3-5ED1-FC23-1C9091203D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240418" y="6157816"/>
            <a:ext cx="471788" cy="4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18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4;p24"/>
          <p:cNvSpPr txBox="1">
            <a:spLocks noGrp="1"/>
          </p:cNvSpPr>
          <p:nvPr>
            <p:ph type="title"/>
          </p:nvPr>
        </p:nvSpPr>
        <p:spPr>
          <a:xfrm rot="16200000">
            <a:off x="7531735" y="1915795"/>
            <a:ext cx="2519045" cy="807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GHAZIYYAH</a:t>
            </a:r>
          </a:p>
        </p:txBody>
      </p:sp>
      <p:sp>
        <p:nvSpPr>
          <p:cNvPr id="7" name="Google Shape;405;p24"/>
          <p:cNvSpPr txBox="1"/>
          <p:nvPr/>
        </p:nvSpPr>
        <p:spPr>
          <a:xfrm rot="5400000">
            <a:off x="-53340" y="932815"/>
            <a:ext cx="781685" cy="746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708525" y="554355"/>
            <a:ext cx="376872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قُلْ اَتُنَبِّـُٔوْنَ اللّٰهَ بِمَا لَا يَعْلَمُ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الْاَرْضِۗ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سُبْحٰنَهٗ وَتَعٰلٰى عَمَّا يُشْرِكُوْنَ</a:t>
            </a:r>
            <a:r>
              <a:rPr lang="en-US" alt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18)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192395" y="1917383"/>
            <a:ext cx="328485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اِنَّمَا مَثَلُ الْحَيٰوةِ الدُّنْيَا كَمَاۤءٍ اَنْزَلْنٰهُ مِنَ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فَاخْتَلَطَ بِهٖ نَبَاتُ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(يونس : 24)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501005" y="3281045"/>
            <a:ext cx="296735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يَعْزُبُ عَنْ رَّبِّكَ مِنْ مِّثْقَالِ ذَرَّةٍ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(يونس : 61)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76910" y="2330740"/>
            <a:ext cx="353509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 Karena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السَّمَاۤءِ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ek Devanagari" charset="0"/>
                <a:cs typeface="Anek Devanagari" charset="0"/>
                <a:sym typeface="+mn-ea"/>
              </a:rPr>
              <a:t>adalah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ar-SA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6910" y="211103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Ghaziyyah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6910" y="815975"/>
            <a:ext cx="389509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disebutkan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sebelum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dan tidak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hanya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dengan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76910" y="596265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Ghaziyyah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EEEA46D2-0D24-B1FF-16D9-F9991D07D4CD}"/>
              </a:ext>
            </a:extLst>
          </p:cNvPr>
          <p:cNvSpPr txBox="1"/>
          <p:nvPr/>
        </p:nvSpPr>
        <p:spPr>
          <a:xfrm>
            <a:off x="676910" y="3694401"/>
            <a:ext cx="353509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 Karena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السَّمَاۤءِ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ek Devanagari" charset="0"/>
                <a:cs typeface="Anek Devanagari" charset="0"/>
                <a:sym typeface="+mn-ea"/>
              </a:rPr>
              <a:t>adalah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ar-SA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2DC50A4C-A0DF-0033-6EAF-136DF0056CC0}"/>
              </a:ext>
            </a:extLst>
          </p:cNvPr>
          <p:cNvSpPr txBox="1"/>
          <p:nvPr/>
        </p:nvSpPr>
        <p:spPr>
          <a:xfrm>
            <a:off x="676910" y="3474691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Ghaziyyah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29">
            <a:extLst>
              <a:ext uri="{FF2B5EF4-FFF2-40B4-BE49-F238E27FC236}">
                <a16:creationId xmlns:a16="http://schemas.microsoft.com/office/drawing/2014/main" id="{577A23AA-45D1-E3A2-0345-58C972ACC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9794" y="2073450"/>
            <a:ext cx="40779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GHAZIYYAH</a:t>
            </a:r>
            <a:endParaRPr sz="5000"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9" name="Google Shape;301;p29">
            <a:extLst>
              <a:ext uri="{FF2B5EF4-FFF2-40B4-BE49-F238E27FC236}">
                <a16:creationId xmlns:a16="http://schemas.microsoft.com/office/drawing/2014/main" id="{948D4430-A266-AC1A-03D4-3CA80BD820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7863" y="3157525"/>
            <a:ext cx="3761763" cy="62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Al-</a:t>
            </a:r>
            <a:r>
              <a:rPr lang="en-US" sz="1600" dirty="0" err="1"/>
              <a:t>Ghaziyyah</a:t>
            </a:r>
            <a:r>
              <a:rPr lang="en-US" sz="1600" dirty="0"/>
              <a:t> (atmosphere)</a:t>
            </a:r>
          </a:p>
        </p:txBody>
      </p:sp>
      <p:cxnSp>
        <p:nvCxnSpPr>
          <p:cNvPr id="10" name="Google Shape;302;p29">
            <a:extLst>
              <a:ext uri="{FF2B5EF4-FFF2-40B4-BE49-F238E27FC236}">
                <a16:creationId xmlns:a16="http://schemas.microsoft.com/office/drawing/2014/main" id="{B88A984B-7FFB-7942-7E86-93AD0C6C9A32}"/>
              </a:ext>
            </a:extLst>
          </p:cNvPr>
          <p:cNvCxnSpPr>
            <a:cxnSpLocks/>
          </p:cNvCxnSpPr>
          <p:nvPr/>
        </p:nvCxnSpPr>
        <p:spPr>
          <a:xfrm>
            <a:off x="789794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Google Shape;14;p2">
            <a:extLst>
              <a:ext uri="{FF2B5EF4-FFF2-40B4-BE49-F238E27FC236}">
                <a16:creationId xmlns:a16="http://schemas.microsoft.com/office/drawing/2014/main" id="{9B6CD6F6-C0EA-271F-5DA6-C8623C982338}"/>
              </a:ext>
            </a:extLst>
          </p:cNvPr>
          <p:cNvSpPr/>
          <p:nvPr/>
        </p:nvSpPr>
        <p:spPr>
          <a:xfrm rot="16200000">
            <a:off x="-1004524" y="51435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5;p2">
            <a:extLst>
              <a:ext uri="{FF2B5EF4-FFF2-40B4-BE49-F238E27FC236}">
                <a16:creationId xmlns:a16="http://schemas.microsoft.com/office/drawing/2014/main" id="{7E164D61-6209-B9B2-E110-90EF740189D6}"/>
              </a:ext>
            </a:extLst>
          </p:cNvPr>
          <p:cNvSpPr/>
          <p:nvPr/>
        </p:nvSpPr>
        <p:spPr>
          <a:xfrm rot="5400000">
            <a:off x="9144000" y="-1004162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Google Shape;73;p7">
            <a:extLst>
              <a:ext uri="{FF2B5EF4-FFF2-40B4-BE49-F238E27FC236}">
                <a16:creationId xmlns:a16="http://schemas.microsoft.com/office/drawing/2014/main" id="{FE7DC552-C088-92DD-A736-D7AF6CB01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365928" y="-1725737"/>
            <a:ext cx="1083938" cy="7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!!ball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049" y="1033700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dots2">
            <a:extLst>
              <a:ext uri="{FF2B5EF4-FFF2-40B4-BE49-F238E27FC236}">
                <a16:creationId xmlns:a16="http://schemas.microsoft.com/office/drawing/2014/main" id="{6DCEFB1E-8B5C-672A-8502-A405919F3A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8876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dots4">
            <a:extLst>
              <a:ext uri="{FF2B5EF4-FFF2-40B4-BE49-F238E27FC236}">
                <a16:creationId xmlns:a16="http://schemas.microsoft.com/office/drawing/2014/main" id="{500FABEF-C89F-5777-6B3D-5B71821320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35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!!ball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49" y="1312725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!!line1">
            <a:extLst>
              <a:ext uri="{FF2B5EF4-FFF2-40B4-BE49-F238E27FC236}">
                <a16:creationId xmlns:a16="http://schemas.microsoft.com/office/drawing/2014/main" id="{91138CF9-900A-4253-B967-C13BC0E062A6}"/>
              </a:ext>
            </a:extLst>
          </p:cNvPr>
          <p:cNvCxnSpPr>
            <a:cxnSpLocks/>
          </p:cNvCxnSpPr>
          <p:nvPr/>
        </p:nvCxnSpPr>
        <p:spPr>
          <a:xfrm>
            <a:off x="3507849" y="1506675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6" name="!!curve3">
            <a:extLst>
              <a:ext uri="{FF2B5EF4-FFF2-40B4-BE49-F238E27FC236}">
                <a16:creationId xmlns:a16="http://schemas.microsoft.com/office/drawing/2014/main" id="{9B1BC7E1-DB54-82B8-7FE6-989054DBFE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344094" y="6128027"/>
            <a:ext cx="992410" cy="10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5;p7">
            <a:extLst>
              <a:ext uri="{FF2B5EF4-FFF2-40B4-BE49-F238E27FC236}">
                <a16:creationId xmlns:a16="http://schemas.microsoft.com/office/drawing/2014/main" id="{A92AE240-6797-87CC-DA47-33A34EBF1FF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50357" y="5321301"/>
            <a:ext cx="830614" cy="64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curve1">
            <a:extLst>
              <a:ext uri="{FF2B5EF4-FFF2-40B4-BE49-F238E27FC236}">
                <a16:creationId xmlns:a16="http://schemas.microsoft.com/office/drawing/2014/main" id="{06E4F0CB-F5E0-1F3A-BAB5-3924C965917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1790172" y="-2429798"/>
            <a:ext cx="785648" cy="81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2">
            <a:extLst>
              <a:ext uri="{FF2B5EF4-FFF2-40B4-BE49-F238E27FC236}">
                <a16:creationId xmlns:a16="http://schemas.microsoft.com/office/drawing/2014/main" id="{2200D4A9-0F6C-AC44-5B3D-3150F254CDF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1057094" y="6539234"/>
            <a:ext cx="785544" cy="817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26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!!dots4">
            <a:extLst>
              <a:ext uri="{FF2B5EF4-FFF2-40B4-BE49-F238E27FC236}">
                <a16:creationId xmlns:a16="http://schemas.microsoft.com/office/drawing/2014/main" id="{9C705C69-D825-0BD5-D3C9-9FBF501AAE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50666" y="3995667"/>
            <a:ext cx="1596633" cy="102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dots3">
            <a:extLst>
              <a:ext uri="{FF2B5EF4-FFF2-40B4-BE49-F238E27FC236}">
                <a16:creationId xmlns:a16="http://schemas.microsoft.com/office/drawing/2014/main" id="{5ECECD0C-A983-D057-BA42-6A13BCDB33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050" y="3560878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!!dots2">
            <a:extLst>
              <a:ext uri="{FF2B5EF4-FFF2-40B4-BE49-F238E27FC236}">
                <a16:creationId xmlns:a16="http://schemas.microsoft.com/office/drawing/2014/main" id="{66970C03-7D9B-7315-0C5D-13898C005E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8875" y="102775"/>
            <a:ext cx="1798777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!!curve3">
            <a:extLst>
              <a:ext uri="{FF2B5EF4-FFF2-40B4-BE49-F238E27FC236}">
                <a16:creationId xmlns:a16="http://schemas.microsoft.com/office/drawing/2014/main" id="{FC3EADEB-0021-3709-7E04-494651E178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>
            <a:off x="-56586" y="2828843"/>
            <a:ext cx="2409419" cy="250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2A65B77-021A-2AA5-0D45-A6A0F40B563D}"/>
              </a:ext>
            </a:extLst>
          </p:cNvPr>
          <p:cNvSpPr txBox="1"/>
          <p:nvPr/>
        </p:nvSpPr>
        <p:spPr>
          <a:xfrm>
            <a:off x="5025327" y="1250726"/>
            <a:ext cx="31222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اَوْ تُسْقِطَ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السَّمَاۤءَ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كَمَا زَعَمْتَ عَلَيْنَا كِسَفًا اَوْ تَأْتِيَ بِاللّٰهِ وَالْمَلٰۤىِٕكَةِ قَبِيْلًاۙ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92)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AA9091-8F63-2CA3-AC34-46829EEA637D}"/>
              </a:ext>
            </a:extLst>
          </p:cNvPr>
          <p:cNvGrpSpPr/>
          <p:nvPr/>
        </p:nvGrpSpPr>
        <p:grpSpPr>
          <a:xfrm>
            <a:off x="5101389" y="2990209"/>
            <a:ext cx="2970126" cy="1300434"/>
            <a:chOff x="1142885" y="1924507"/>
            <a:chExt cx="3117013" cy="1300434"/>
          </a:xfrm>
        </p:grpSpPr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17189712-CAB6-2FEB-46BD-163895D64565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80EECAEA-E8A2-F041-9D90-75E3A0F3B5A8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ABBE97C2-ADCD-0A6A-67C2-42A0473157C5}"/>
              </a:ext>
            </a:extLst>
          </p:cNvPr>
          <p:cNvSpPr txBox="1"/>
          <p:nvPr/>
        </p:nvSpPr>
        <p:spPr>
          <a:xfrm>
            <a:off x="1070987" y="1056057"/>
            <a:ext cx="297012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اَوْ يَكُوْنَ لَكَ بَيْتٌ مِّنْ زُخْرُفٍ اَوْ تَرْقٰى فِى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ۗوَلَنْ نُّؤْمِنَ لِرُقِيِّكَ حَتّٰى تُنَزِّلَ عَلَيْنَا كِتٰبًا نَّقْرَؤُهٗۗ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93)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A329E-A133-4A43-09E1-531290357A8F}"/>
              </a:ext>
            </a:extLst>
          </p:cNvPr>
          <p:cNvGrpSpPr/>
          <p:nvPr/>
        </p:nvGrpSpPr>
        <p:grpSpPr>
          <a:xfrm>
            <a:off x="1070986" y="2990209"/>
            <a:ext cx="2970126" cy="1300434"/>
            <a:chOff x="1142885" y="1924507"/>
            <a:chExt cx="3117013" cy="1300434"/>
          </a:xfrm>
        </p:grpSpPr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49B9A7DA-696F-02CC-2A33-B969A4C8F69C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14F10D14-1BA3-B634-86CB-140E2FF1C5D2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pic>
        <p:nvPicPr>
          <p:cNvPr id="2" name="Google Shape;73;p7">
            <a:extLst>
              <a:ext uri="{FF2B5EF4-FFF2-40B4-BE49-F238E27FC236}">
                <a16:creationId xmlns:a16="http://schemas.microsoft.com/office/drawing/2014/main" id="{2C390A12-36DB-F2F5-5853-B3B3F0276A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408493" y="146686"/>
            <a:ext cx="1596632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ball2">
            <a:extLst>
              <a:ext uri="{FF2B5EF4-FFF2-40B4-BE49-F238E27FC236}">
                <a16:creationId xmlns:a16="http://schemas.microsoft.com/office/drawing/2014/main" id="{5BA467B4-4CB3-8683-3D26-9D48B29F133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8659" y="134809"/>
            <a:ext cx="1212808" cy="121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ball1">
            <a:extLst>
              <a:ext uri="{FF2B5EF4-FFF2-40B4-BE49-F238E27FC236}">
                <a16:creationId xmlns:a16="http://schemas.microsoft.com/office/drawing/2014/main" id="{82D9E47D-4952-92B4-3D85-8A627A020E7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7036" y="54728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!!line1">
            <a:extLst>
              <a:ext uri="{FF2B5EF4-FFF2-40B4-BE49-F238E27FC236}">
                <a16:creationId xmlns:a16="http://schemas.microsoft.com/office/drawing/2014/main" id="{E2D304D3-37A4-FA21-615F-C75B27C944B5}"/>
              </a:ext>
            </a:extLst>
          </p:cNvPr>
          <p:cNvCxnSpPr>
            <a:cxnSpLocks/>
          </p:cNvCxnSpPr>
          <p:nvPr/>
        </p:nvCxnSpPr>
        <p:spPr>
          <a:xfrm>
            <a:off x="1264936" y="741237"/>
            <a:ext cx="629372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30" name="!!curve4">
            <a:extLst>
              <a:ext uri="{FF2B5EF4-FFF2-40B4-BE49-F238E27FC236}">
                <a16:creationId xmlns:a16="http://schemas.microsoft.com/office/drawing/2014/main" id="{A67F688A-8362-3B53-D605-410A14E2A5C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848610" y="6072487"/>
            <a:ext cx="536650" cy="558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1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dots3">
            <a:extLst>
              <a:ext uri="{FF2B5EF4-FFF2-40B4-BE49-F238E27FC236}">
                <a16:creationId xmlns:a16="http://schemas.microsoft.com/office/drawing/2014/main" id="{948508D7-521F-85E9-A1C7-96074F53AF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050" y="60904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dots4">
            <a:extLst>
              <a:ext uri="{FF2B5EF4-FFF2-40B4-BE49-F238E27FC236}">
                <a16:creationId xmlns:a16="http://schemas.microsoft.com/office/drawing/2014/main" id="{D7CD95F3-3329-7330-D018-69D1633A33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V="1">
            <a:off x="7467855" y="63602"/>
            <a:ext cx="1596974" cy="1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!!dots2">
            <a:extLst>
              <a:ext uri="{FF2B5EF4-FFF2-40B4-BE49-F238E27FC236}">
                <a16:creationId xmlns:a16="http://schemas.microsoft.com/office/drawing/2014/main" id="{A42554EA-340F-5101-3C1C-A1D8B2A6ED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4673" y="3923899"/>
            <a:ext cx="1798777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4">
            <a:extLst>
              <a:ext uri="{FF2B5EF4-FFF2-40B4-BE49-F238E27FC236}">
                <a16:creationId xmlns:a16="http://schemas.microsoft.com/office/drawing/2014/main" id="{E420049E-2CBB-9DB5-F265-6258A96DD4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696332" y="3635463"/>
            <a:ext cx="1509976" cy="15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D11FBD2C-9095-F669-AAFC-DCA413DA3CEB}"/>
              </a:ext>
            </a:extLst>
          </p:cNvPr>
          <p:cNvSpPr txBox="1"/>
          <p:nvPr/>
        </p:nvSpPr>
        <p:spPr>
          <a:xfrm>
            <a:off x="5449455" y="1056057"/>
            <a:ext cx="2698121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قُلْ لَّوْ كَانَ فِى الْاَرْضِ مَلٰۤىِٕكَةٌ يَّمْشُوْنَ مُطْمَىِٕنِّيْنَ لَنَزَّلْنَا عَلَيْهِمْ مِّنَ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مَلَكًا رَّسُوْلًا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95)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B4161-BB84-2574-20CF-5F049A26127F}"/>
              </a:ext>
            </a:extLst>
          </p:cNvPr>
          <p:cNvGrpSpPr/>
          <p:nvPr/>
        </p:nvGrpSpPr>
        <p:grpSpPr>
          <a:xfrm>
            <a:off x="5102888" y="2990209"/>
            <a:ext cx="2970126" cy="1300434"/>
            <a:chOff x="1142885" y="1924507"/>
            <a:chExt cx="3117013" cy="1300434"/>
          </a:xfrm>
        </p:grpSpPr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88C8D144-5E5F-0193-413E-66DC1B5D3EDE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B614BE3F-50B4-072F-158D-273944B34B04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8B2B9704-C5DE-E3B1-5113-9268EC1DBDF2}"/>
              </a:ext>
            </a:extLst>
          </p:cNvPr>
          <p:cNvSpPr txBox="1"/>
          <p:nvPr/>
        </p:nvSpPr>
        <p:spPr>
          <a:xfrm>
            <a:off x="1182255" y="1056057"/>
            <a:ext cx="285885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فَعَسٰى رَبِّيْٓ اَنْ يُّؤْتِيَنِ خَيْرًا مِّنْ جَنَّتِكَ وَيُرْسِلَ عَلَيْهَا حُسْبَانًا مِّنَ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فَتُصْبِحَ صَعِيْدًا زَلَقًاۙ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40)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3DC16A-C052-F63F-8A57-42ED81409B5C}"/>
              </a:ext>
            </a:extLst>
          </p:cNvPr>
          <p:cNvGrpSpPr/>
          <p:nvPr/>
        </p:nvGrpSpPr>
        <p:grpSpPr>
          <a:xfrm>
            <a:off x="1070986" y="2990209"/>
            <a:ext cx="2970126" cy="1300434"/>
            <a:chOff x="1142885" y="1924507"/>
            <a:chExt cx="3117013" cy="1300434"/>
          </a:xfrm>
        </p:grpSpPr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6AB76B9C-561D-C8FE-99C2-5EDBFAEBD150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9959CE33-144E-9759-BAD9-186E4705F290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cxnSp>
        <p:nvCxnSpPr>
          <p:cNvPr id="2" name="!!line1">
            <a:extLst>
              <a:ext uri="{FF2B5EF4-FFF2-40B4-BE49-F238E27FC236}">
                <a16:creationId xmlns:a16="http://schemas.microsoft.com/office/drawing/2014/main" id="{776B78C7-184A-A361-9093-37DCF074F58E}"/>
              </a:ext>
            </a:extLst>
          </p:cNvPr>
          <p:cNvCxnSpPr>
            <a:cxnSpLocks/>
          </p:cNvCxnSpPr>
          <p:nvPr/>
        </p:nvCxnSpPr>
        <p:spPr>
          <a:xfrm>
            <a:off x="1125279" y="746773"/>
            <a:ext cx="572425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3" name="!!ball1">
            <a:extLst>
              <a:ext uri="{FF2B5EF4-FFF2-40B4-BE49-F238E27FC236}">
                <a16:creationId xmlns:a16="http://schemas.microsoft.com/office/drawing/2014/main" id="{5561AC26-E7F2-8F93-F2A5-6F66B717B8B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99" y="436548"/>
            <a:ext cx="620425" cy="6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ball2">
            <a:extLst>
              <a:ext uri="{FF2B5EF4-FFF2-40B4-BE49-F238E27FC236}">
                <a16:creationId xmlns:a16="http://schemas.microsoft.com/office/drawing/2014/main" id="{5CC06E07-84F9-5136-D688-02ED373FE385}"/>
              </a:ext>
            </a:extLst>
          </p:cNvPr>
          <p:cNvPicPr preferRelativeResize="0"/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804151" y="718376"/>
            <a:ext cx="45720" cy="4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curve3">
            <a:extLst>
              <a:ext uri="{FF2B5EF4-FFF2-40B4-BE49-F238E27FC236}">
                <a16:creationId xmlns:a16="http://schemas.microsoft.com/office/drawing/2014/main" id="{26217C70-1064-28F6-8488-59B799A3F6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594327" y="6153427"/>
            <a:ext cx="992410" cy="10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3;p7">
            <a:extLst>
              <a:ext uri="{FF2B5EF4-FFF2-40B4-BE49-F238E27FC236}">
                <a16:creationId xmlns:a16="http://schemas.microsoft.com/office/drawing/2014/main" id="{58FE9F21-D5BD-C75A-8A21-F9565EF28D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341114" y="391886"/>
            <a:ext cx="971794" cy="69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!!curve1">
            <a:extLst>
              <a:ext uri="{FF2B5EF4-FFF2-40B4-BE49-F238E27FC236}">
                <a16:creationId xmlns:a16="http://schemas.microsoft.com/office/drawing/2014/main" id="{746A247B-AE85-88E7-6A7B-4066388FA3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603549" y="-1561240"/>
            <a:ext cx="604652" cy="62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!!curve2">
            <a:extLst>
              <a:ext uri="{FF2B5EF4-FFF2-40B4-BE49-F238E27FC236}">
                <a16:creationId xmlns:a16="http://schemas.microsoft.com/office/drawing/2014/main" id="{332243B6-EF0E-A1D7-24BD-4297719BD6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534217" y="6508143"/>
            <a:ext cx="677226" cy="70450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6;p2">
            <a:extLst>
              <a:ext uri="{FF2B5EF4-FFF2-40B4-BE49-F238E27FC236}">
                <a16:creationId xmlns:a16="http://schemas.microsoft.com/office/drawing/2014/main" id="{F9E966BF-EA68-4E81-A2B5-619D76C74C60}"/>
              </a:ext>
            </a:extLst>
          </p:cNvPr>
          <p:cNvSpPr/>
          <p:nvPr/>
        </p:nvSpPr>
        <p:spPr>
          <a:xfrm rot="5400000">
            <a:off x="7696332" y="-1432482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17;p2">
            <a:extLst>
              <a:ext uri="{FF2B5EF4-FFF2-40B4-BE49-F238E27FC236}">
                <a16:creationId xmlns:a16="http://schemas.microsoft.com/office/drawing/2014/main" id="{BB378715-52BA-577A-E2C9-321CAD5C0F56}"/>
              </a:ext>
            </a:extLst>
          </p:cNvPr>
          <p:cNvSpPr/>
          <p:nvPr/>
        </p:nvSpPr>
        <p:spPr>
          <a:xfrm rot="16200000">
            <a:off x="-1823113" y="3916998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18;p2">
            <a:extLst>
              <a:ext uri="{FF2B5EF4-FFF2-40B4-BE49-F238E27FC236}">
                <a16:creationId xmlns:a16="http://schemas.microsoft.com/office/drawing/2014/main" id="{D0E328AF-C40E-A78A-370A-A82885C5B5C6}"/>
              </a:ext>
            </a:extLst>
          </p:cNvPr>
          <p:cNvSpPr/>
          <p:nvPr/>
        </p:nvSpPr>
        <p:spPr>
          <a:xfrm rot="5400000">
            <a:off x="8620571" y="6465142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19;p2">
            <a:extLst>
              <a:ext uri="{FF2B5EF4-FFF2-40B4-BE49-F238E27FC236}">
                <a16:creationId xmlns:a16="http://schemas.microsoft.com/office/drawing/2014/main" id="{5694347B-76CF-044A-07BA-A13ED06926A5}"/>
              </a:ext>
            </a:extLst>
          </p:cNvPr>
          <p:cNvSpPr/>
          <p:nvPr/>
        </p:nvSpPr>
        <p:spPr>
          <a:xfrm rot="5400000">
            <a:off x="10687072" y="764098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0;p2">
            <a:extLst>
              <a:ext uri="{FF2B5EF4-FFF2-40B4-BE49-F238E27FC236}">
                <a16:creationId xmlns:a16="http://schemas.microsoft.com/office/drawing/2014/main" id="{06074C8E-D3C5-C2E4-FB08-5A54BA366C4D}"/>
              </a:ext>
            </a:extLst>
          </p:cNvPr>
          <p:cNvSpPr/>
          <p:nvPr/>
        </p:nvSpPr>
        <p:spPr>
          <a:xfrm rot="16200000">
            <a:off x="1671964" y="-1427514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3;p2">
            <a:extLst>
              <a:ext uri="{FF2B5EF4-FFF2-40B4-BE49-F238E27FC236}">
                <a16:creationId xmlns:a16="http://schemas.microsoft.com/office/drawing/2014/main" id="{A2965EEF-2369-EF48-9620-80EE63C73786}"/>
              </a:ext>
            </a:extLst>
          </p:cNvPr>
          <p:cNvSpPr/>
          <p:nvPr/>
        </p:nvSpPr>
        <p:spPr>
          <a:xfrm rot="16200000">
            <a:off x="1220034" y="6650856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1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!!dots2">
            <a:extLst>
              <a:ext uri="{FF2B5EF4-FFF2-40B4-BE49-F238E27FC236}">
                <a16:creationId xmlns:a16="http://schemas.microsoft.com/office/drawing/2014/main" id="{8F9C009E-9EDA-A0B2-4CEA-CD10DFF88B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1660" y="3999760"/>
            <a:ext cx="1702886" cy="108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dots4">
            <a:extLst>
              <a:ext uri="{FF2B5EF4-FFF2-40B4-BE49-F238E27FC236}">
                <a16:creationId xmlns:a16="http://schemas.microsoft.com/office/drawing/2014/main" id="{6637620F-9FAA-8248-6C5A-004A38367A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V="1">
            <a:off x="6697133" y="61123"/>
            <a:ext cx="2384306" cy="152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curve1">
            <a:extLst>
              <a:ext uri="{FF2B5EF4-FFF2-40B4-BE49-F238E27FC236}">
                <a16:creationId xmlns:a16="http://schemas.microsoft.com/office/drawing/2014/main" id="{033602A3-EC34-2154-E9DF-2BE615ED5E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377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!!curve2">
            <a:extLst>
              <a:ext uri="{FF2B5EF4-FFF2-40B4-BE49-F238E27FC236}">
                <a16:creationId xmlns:a16="http://schemas.microsoft.com/office/drawing/2014/main" id="{159519CF-DB3E-27E9-DA45-AF8D2934A0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22984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39CB67C2-19D9-C268-9F70-C2397351CDF6}"/>
              </a:ext>
            </a:extLst>
          </p:cNvPr>
          <p:cNvSpPr txBox="1"/>
          <p:nvPr/>
        </p:nvSpPr>
        <p:spPr>
          <a:xfrm>
            <a:off x="2050473" y="1184871"/>
            <a:ext cx="5043055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وَاضْرِبْ لَهُمْ مَّثَلَ الْحَيٰوةِ الدُّنْيَا كَمَاۤءٍ اَنْزَلْنٰهُ مِنَ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فَاخْتَلَطَ بِهٖ نَبَاتُ الْاَرْضِ فَاَصْبَحَ هَشِيْمًا تَذْرُوْهُ الرِّيٰحُ ۗ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45)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2804EE-7EEC-39AE-E7F2-EE0904D37732}"/>
              </a:ext>
            </a:extLst>
          </p:cNvPr>
          <p:cNvGrpSpPr/>
          <p:nvPr/>
        </p:nvGrpSpPr>
        <p:grpSpPr>
          <a:xfrm>
            <a:off x="1070986" y="2962894"/>
            <a:ext cx="7002028" cy="995736"/>
            <a:chOff x="1142885" y="1924507"/>
            <a:chExt cx="7348312" cy="995736"/>
          </a:xfrm>
        </p:grpSpPr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A1CDCFE8-8EA6-87AF-950B-951E1FCEB2B9}"/>
                </a:ext>
              </a:extLst>
            </p:cNvPr>
            <p:cNvSpPr txBox="1"/>
            <p:nvPr/>
          </p:nvSpPr>
          <p:spPr>
            <a:xfrm>
              <a:off x="1142885" y="2218512"/>
              <a:ext cx="7348312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adalah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bentuk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tunggal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dari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dan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dipisahkan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dari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bukan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menggunakan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1" name="Text Box 46">
              <a:extLst>
                <a:ext uri="{FF2B5EF4-FFF2-40B4-BE49-F238E27FC236}">
                  <a16:creationId xmlns:a16="http://schemas.microsoft.com/office/drawing/2014/main" id="{36905F60-916B-4E3E-1418-451B75BB0746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pic>
        <p:nvPicPr>
          <p:cNvPr id="24" name="!!curve4">
            <a:extLst>
              <a:ext uri="{FF2B5EF4-FFF2-40B4-BE49-F238E27FC236}">
                <a16:creationId xmlns:a16="http://schemas.microsoft.com/office/drawing/2014/main" id="{891F8BE1-5919-4821-0B89-711B292C09B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1249393" y="5132687"/>
            <a:ext cx="536650" cy="5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6;p2">
            <a:extLst>
              <a:ext uri="{FF2B5EF4-FFF2-40B4-BE49-F238E27FC236}">
                <a16:creationId xmlns:a16="http://schemas.microsoft.com/office/drawing/2014/main" id="{921E8243-487E-EC79-B947-FAE03A7BC16D}"/>
              </a:ext>
            </a:extLst>
          </p:cNvPr>
          <p:cNvSpPr/>
          <p:nvPr/>
        </p:nvSpPr>
        <p:spPr>
          <a:xfrm>
            <a:off x="6230994" y="256518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7;p2">
            <a:extLst>
              <a:ext uri="{FF2B5EF4-FFF2-40B4-BE49-F238E27FC236}">
                <a16:creationId xmlns:a16="http://schemas.microsoft.com/office/drawing/2014/main" id="{48639BA1-3C4E-B6F4-9163-8C099258A73B}"/>
              </a:ext>
            </a:extLst>
          </p:cNvPr>
          <p:cNvSpPr/>
          <p:nvPr/>
        </p:nvSpPr>
        <p:spPr>
          <a:xfrm>
            <a:off x="293050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18;p2">
            <a:extLst>
              <a:ext uri="{FF2B5EF4-FFF2-40B4-BE49-F238E27FC236}">
                <a16:creationId xmlns:a16="http://schemas.microsoft.com/office/drawing/2014/main" id="{89AD7271-9F92-3AEA-10EF-7F1AFF81E8C3}"/>
              </a:ext>
            </a:extLst>
          </p:cNvPr>
          <p:cNvSpPr/>
          <p:nvPr/>
        </p:nvSpPr>
        <p:spPr>
          <a:xfrm>
            <a:off x="6364423" y="4470682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19;p2">
            <a:extLst>
              <a:ext uri="{FF2B5EF4-FFF2-40B4-BE49-F238E27FC236}">
                <a16:creationId xmlns:a16="http://schemas.microsoft.com/office/drawing/2014/main" id="{1600DE53-E7D4-E71C-8F29-4E2C3760066B}"/>
              </a:ext>
            </a:extLst>
          </p:cNvPr>
          <p:cNvSpPr/>
          <p:nvPr/>
        </p:nvSpPr>
        <p:spPr>
          <a:xfrm>
            <a:off x="8713450" y="2248443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0;p2">
            <a:extLst>
              <a:ext uri="{FF2B5EF4-FFF2-40B4-BE49-F238E27FC236}">
                <a16:creationId xmlns:a16="http://schemas.microsoft.com/office/drawing/2014/main" id="{BEC4BF64-1A34-1F90-71AB-0AF0275650C1}"/>
              </a:ext>
            </a:extLst>
          </p:cNvPr>
          <p:cNvSpPr/>
          <p:nvPr/>
        </p:nvSpPr>
        <p:spPr>
          <a:xfrm>
            <a:off x="2426140" y="42056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3;p2">
            <a:extLst>
              <a:ext uri="{FF2B5EF4-FFF2-40B4-BE49-F238E27FC236}">
                <a16:creationId xmlns:a16="http://schemas.microsoft.com/office/drawing/2014/main" id="{01EBED60-AC20-7333-3EC8-CA95742DAB80}"/>
              </a:ext>
            </a:extLst>
          </p:cNvPr>
          <p:cNvSpPr/>
          <p:nvPr/>
        </p:nvSpPr>
        <p:spPr>
          <a:xfrm>
            <a:off x="2635343" y="4421426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!!dots3">
            <a:extLst>
              <a:ext uri="{FF2B5EF4-FFF2-40B4-BE49-F238E27FC236}">
                <a16:creationId xmlns:a16="http://schemas.microsoft.com/office/drawing/2014/main" id="{CE0ECF07-DA06-D2A1-8CCD-D93524073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455236" y="-1269928"/>
            <a:ext cx="886218" cy="56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dots1">
            <a:extLst>
              <a:ext uri="{FF2B5EF4-FFF2-40B4-BE49-F238E27FC236}">
                <a16:creationId xmlns:a16="http://schemas.microsoft.com/office/drawing/2014/main" id="{071A8CC5-C242-6680-6D08-C527011204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428925" y="5724322"/>
            <a:ext cx="886218" cy="56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5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curve1">
            <a:extLst>
              <a:ext uri="{FF2B5EF4-FFF2-40B4-BE49-F238E27FC236}">
                <a16:creationId xmlns:a16="http://schemas.microsoft.com/office/drawing/2014/main" id="{A8CE6362-72B9-B0A7-F130-F9A4BE4A96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813" y="-54011"/>
            <a:ext cx="3146726" cy="32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!!curve2">
            <a:extLst>
              <a:ext uri="{FF2B5EF4-FFF2-40B4-BE49-F238E27FC236}">
                <a16:creationId xmlns:a16="http://schemas.microsoft.com/office/drawing/2014/main" id="{05C6C974-9576-415D-587B-15414F4D7F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797232" y="1828508"/>
            <a:ext cx="3359540" cy="3494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2">
            <a:extLst>
              <a:ext uri="{FF2B5EF4-FFF2-40B4-BE49-F238E27FC236}">
                <a16:creationId xmlns:a16="http://schemas.microsoft.com/office/drawing/2014/main" id="{F25581E7-2C86-E5B9-2B74-66FB3CFBD7C1}"/>
              </a:ext>
            </a:extLst>
          </p:cNvPr>
          <p:cNvSpPr txBox="1">
            <a:spLocks/>
          </p:cNvSpPr>
          <p:nvPr/>
        </p:nvSpPr>
        <p:spPr>
          <a:xfrm>
            <a:off x="2765353" y="960353"/>
            <a:ext cx="347287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FFFFFF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SEKIAN</a:t>
            </a:r>
          </a:p>
        </p:txBody>
      </p:sp>
      <p:sp>
        <p:nvSpPr>
          <p:cNvPr id="8" name="2t">
            <a:extLst>
              <a:ext uri="{FF2B5EF4-FFF2-40B4-BE49-F238E27FC236}">
                <a16:creationId xmlns:a16="http://schemas.microsoft.com/office/drawing/2014/main" id="{FA707086-14C3-C536-D68C-F00F94653F69}"/>
              </a:ext>
            </a:extLst>
          </p:cNvPr>
          <p:cNvSpPr txBox="1">
            <a:spLocks/>
          </p:cNvSpPr>
          <p:nvPr/>
        </p:nvSpPr>
        <p:spPr>
          <a:xfrm>
            <a:off x="2780531" y="1977892"/>
            <a:ext cx="3582938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TERIMA</a:t>
            </a:r>
          </a:p>
        </p:txBody>
      </p:sp>
      <p:sp>
        <p:nvSpPr>
          <p:cNvPr id="14" name="2t">
            <a:extLst>
              <a:ext uri="{FF2B5EF4-FFF2-40B4-BE49-F238E27FC236}">
                <a16:creationId xmlns:a16="http://schemas.microsoft.com/office/drawing/2014/main" id="{E156EE51-FB3B-4526-1D04-3877F7715B32}"/>
              </a:ext>
            </a:extLst>
          </p:cNvPr>
          <p:cNvSpPr txBox="1">
            <a:spLocks/>
          </p:cNvSpPr>
          <p:nvPr/>
        </p:nvSpPr>
        <p:spPr>
          <a:xfrm>
            <a:off x="2780531" y="2923464"/>
            <a:ext cx="3582938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KASIH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7BFB83B2-F7F4-6396-B74C-5524B7E340E2}"/>
              </a:ext>
            </a:extLst>
          </p:cNvPr>
          <p:cNvSpPr txBox="1">
            <a:spLocks/>
          </p:cNvSpPr>
          <p:nvPr/>
        </p:nvSpPr>
        <p:spPr>
          <a:xfrm>
            <a:off x="2875419" y="1032320"/>
            <a:ext cx="347287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SEKIAN</a:t>
            </a:r>
          </a:p>
        </p:txBody>
      </p:sp>
      <p:sp>
        <p:nvSpPr>
          <p:cNvPr id="9" name="1t">
            <a:extLst>
              <a:ext uri="{FF2B5EF4-FFF2-40B4-BE49-F238E27FC236}">
                <a16:creationId xmlns:a16="http://schemas.microsoft.com/office/drawing/2014/main" id="{561774F8-5EEE-887E-2091-8DF5DF665185}"/>
              </a:ext>
            </a:extLst>
          </p:cNvPr>
          <p:cNvSpPr txBox="1">
            <a:spLocks/>
          </p:cNvSpPr>
          <p:nvPr/>
        </p:nvSpPr>
        <p:spPr>
          <a:xfrm>
            <a:off x="2795709" y="1977892"/>
            <a:ext cx="355258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TERIMA</a:t>
            </a:r>
          </a:p>
        </p:txBody>
      </p:sp>
      <p:sp>
        <p:nvSpPr>
          <p:cNvPr id="15" name="1t">
            <a:extLst>
              <a:ext uri="{FF2B5EF4-FFF2-40B4-BE49-F238E27FC236}">
                <a16:creationId xmlns:a16="http://schemas.microsoft.com/office/drawing/2014/main" id="{3BF00EAB-6565-08ED-D80E-2AFCD0F4E2D3}"/>
              </a:ext>
            </a:extLst>
          </p:cNvPr>
          <p:cNvSpPr txBox="1">
            <a:spLocks/>
          </p:cNvSpPr>
          <p:nvPr/>
        </p:nvSpPr>
        <p:spPr>
          <a:xfrm>
            <a:off x="2795709" y="2923464"/>
            <a:ext cx="355258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KASIH</a:t>
            </a:r>
          </a:p>
        </p:txBody>
      </p:sp>
      <p:sp>
        <p:nvSpPr>
          <p:cNvPr id="16" name="Google Shape;267;p26">
            <a:extLst>
              <a:ext uri="{FF2B5EF4-FFF2-40B4-BE49-F238E27FC236}">
                <a16:creationId xmlns:a16="http://schemas.microsoft.com/office/drawing/2014/main" id="{07EA65B8-EF04-023D-839B-9F8BB3A8EF41}"/>
              </a:ext>
            </a:extLst>
          </p:cNvPr>
          <p:cNvSpPr txBox="1">
            <a:spLocks/>
          </p:cNvSpPr>
          <p:nvPr/>
        </p:nvSpPr>
        <p:spPr>
          <a:xfrm>
            <a:off x="1375750" y="4068450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Semoga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Bermanfaat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254000" algn="ctr" rotWithShape="0">
                  <a:srgbClr val="5729FF">
                    <a:lumMod val="40000"/>
                    <a:lumOff val="60000"/>
                    <a:alpha val="50000"/>
                  </a:srgbClr>
                </a:outerShdw>
              </a:effectLst>
              <a:uLnTx/>
              <a:uFillTx/>
              <a:latin typeface="Baloo Thambi 2" panose="020B0604020202020204" charset="0"/>
              <a:cs typeface="Baloo Thambi 2" panose="020B0604020202020204" charset="0"/>
              <a:sym typeface="Arial"/>
            </a:endParaRPr>
          </a:p>
        </p:txBody>
      </p:sp>
      <p:pic>
        <p:nvPicPr>
          <p:cNvPr id="18" name="!!dots3">
            <a:extLst>
              <a:ext uri="{FF2B5EF4-FFF2-40B4-BE49-F238E27FC236}">
                <a16:creationId xmlns:a16="http://schemas.microsoft.com/office/drawing/2014/main" id="{E6DAFBDE-BB07-4116-29D4-B7BF6028E6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6925" y="60904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dots1">
            <a:extLst>
              <a:ext uri="{FF2B5EF4-FFF2-40B4-BE49-F238E27FC236}">
                <a16:creationId xmlns:a16="http://schemas.microsoft.com/office/drawing/2014/main" id="{06D102C3-9CDD-A9A4-5205-72BD887348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7176550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dots4">
            <a:extLst>
              <a:ext uri="{FF2B5EF4-FFF2-40B4-BE49-F238E27FC236}">
                <a16:creationId xmlns:a16="http://schemas.microsoft.com/office/drawing/2014/main" id="{3187A367-5963-BA9E-1E20-8E55C9DCDB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569775" y="60896"/>
            <a:ext cx="2506650" cy="19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dots2">
            <a:extLst>
              <a:ext uri="{FF2B5EF4-FFF2-40B4-BE49-F238E27FC236}">
                <a16:creationId xmlns:a16="http://schemas.microsoft.com/office/drawing/2014/main" id="{66D82D46-F678-EA09-4334-FC3EB9F8D3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91660" y="3548949"/>
            <a:ext cx="2409288" cy="1537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92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repeatCount="12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75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repeatCount="12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75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7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8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9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8" grpId="0"/>
          <p:bldP spid="14" grpId="0"/>
          <p:bldP spid="2" grpId="0"/>
          <p:bldP spid="9" grpId="0"/>
          <p:bldP spid="9" grpId="1"/>
          <p:bldP spid="15" grpId="0"/>
          <p:bldP spid="15" grpId="1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2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2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4" presetClass="entr" presetSubtype="10" repeatCount="12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" grpId="0"/>
          <p:bldP spid="2" grpId="0"/>
          <p:bldP spid="8" grpId="0"/>
          <p:bldP spid="9" grpId="0"/>
          <p:bldP spid="9" grpId="1"/>
          <p:bldP spid="14" grpId="0"/>
          <p:bldP spid="15" grpId="0"/>
          <p:bldP spid="15" grpId="1"/>
          <p:bldP spid="16" grpId="0" build="p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!!dots4">
            <a:extLst>
              <a:ext uri="{FF2B5EF4-FFF2-40B4-BE49-F238E27FC236}">
                <a16:creationId xmlns:a16="http://schemas.microsoft.com/office/drawing/2014/main" id="{B4DF4132-DE2E-D898-6D5B-CB0C52FBB5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V="1">
            <a:off x="6697133" y="61123"/>
            <a:ext cx="2384306" cy="152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curve1">
            <a:extLst>
              <a:ext uri="{FF2B5EF4-FFF2-40B4-BE49-F238E27FC236}">
                <a16:creationId xmlns:a16="http://schemas.microsoft.com/office/drawing/2014/main" id="{96C8AB9E-BD3F-31FF-F20F-6D2405DE9E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377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urve2">
            <a:extLst>
              <a:ext uri="{FF2B5EF4-FFF2-40B4-BE49-F238E27FC236}">
                <a16:creationId xmlns:a16="http://schemas.microsoft.com/office/drawing/2014/main" id="{2EF69B4E-25F6-5267-7788-96529DFB42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22984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23DAEF-71DE-C4C1-152D-9B8424EB3114}"/>
              </a:ext>
            </a:extLst>
          </p:cNvPr>
          <p:cNvGrpSpPr/>
          <p:nvPr/>
        </p:nvGrpSpPr>
        <p:grpSpPr>
          <a:xfrm>
            <a:off x="984595" y="1560346"/>
            <a:ext cx="7174810" cy="3001969"/>
            <a:chOff x="358590" y="1541740"/>
            <a:chExt cx="7995701" cy="3159167"/>
          </a:xfrm>
          <a:noFill/>
        </p:grpSpPr>
        <p:sp>
          <p:nvSpPr>
            <p:cNvPr id="2" name="Text Box 14">
              <a:extLst>
                <a:ext uri="{FF2B5EF4-FFF2-40B4-BE49-F238E27FC236}">
                  <a16:creationId xmlns:a16="http://schemas.microsoft.com/office/drawing/2014/main" id="{2EFC6214-893A-8058-7F4D-AB823828C08A}"/>
                </a:ext>
              </a:extLst>
            </p:cNvPr>
            <p:cNvSpPr txBox="1"/>
            <p:nvPr/>
          </p:nvSpPr>
          <p:spPr>
            <a:xfrm>
              <a:off x="5234994" y="1541740"/>
              <a:ext cx="3119297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Himia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Azka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Zafarani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3" name="Text Box 15">
              <a:extLst>
                <a:ext uri="{FF2B5EF4-FFF2-40B4-BE49-F238E27FC236}">
                  <a16:creationId xmlns:a16="http://schemas.microsoft.com/office/drawing/2014/main" id="{11CE9CF1-F1B2-0D57-4EC6-BA3A2B044E70}"/>
                </a:ext>
              </a:extLst>
            </p:cNvPr>
            <p:cNvSpPr txBox="1"/>
            <p:nvPr/>
          </p:nvSpPr>
          <p:spPr>
            <a:xfrm>
              <a:off x="5053457" y="4150320"/>
              <a:ext cx="3300833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Muhammad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Milhan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 A.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4" name="Text Box 16">
              <a:extLst>
                <a:ext uri="{FF2B5EF4-FFF2-40B4-BE49-F238E27FC236}">
                  <a16:creationId xmlns:a16="http://schemas.microsoft.com/office/drawing/2014/main" id="{2BAC7DA8-A949-26DD-EF29-04F58107E6B0}"/>
                </a:ext>
              </a:extLst>
            </p:cNvPr>
            <p:cNvSpPr txBox="1"/>
            <p:nvPr/>
          </p:nvSpPr>
          <p:spPr>
            <a:xfrm>
              <a:off x="4495328" y="2193885"/>
              <a:ext cx="3858962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Hudzai</a:t>
              </a:r>
              <a:r>
                <a:rPr kumimoji="0" lang="id-ID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f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ah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Ibadurrahman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7EA2E632-E30A-4705-B071-88C0547BD8F3}"/>
                </a:ext>
              </a:extLst>
            </p:cNvPr>
            <p:cNvSpPr txBox="1"/>
            <p:nvPr/>
          </p:nvSpPr>
          <p:spPr>
            <a:xfrm>
              <a:off x="4781149" y="2846029"/>
              <a:ext cx="3573140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Kholid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Jundi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Qossam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03B28FEA-D4FF-87D0-BBCF-560A6A397E7A}"/>
                </a:ext>
              </a:extLst>
            </p:cNvPr>
            <p:cNvSpPr txBox="1"/>
            <p:nvPr/>
          </p:nvSpPr>
          <p:spPr>
            <a:xfrm>
              <a:off x="5312240" y="3498175"/>
              <a:ext cx="3042049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Maliki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Qalbun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Salim</a:t>
              </a:r>
            </a:p>
          </p:txBody>
        </p: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8C1DC6A0-7645-F947-9942-178F5D97C163}"/>
                </a:ext>
              </a:extLst>
            </p:cNvPr>
            <p:cNvSpPr txBox="1"/>
            <p:nvPr/>
          </p:nvSpPr>
          <p:spPr>
            <a:xfrm>
              <a:off x="358591" y="1541740"/>
              <a:ext cx="2912168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Ghozy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Muhammad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CA49FDDE-DB1A-C488-104F-6E340737F445}"/>
                </a:ext>
              </a:extLst>
            </p:cNvPr>
            <p:cNvSpPr txBox="1"/>
            <p:nvPr/>
          </p:nvSpPr>
          <p:spPr>
            <a:xfrm>
              <a:off x="358591" y="2192932"/>
              <a:ext cx="3858963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Hafika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Ahmad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Ardiansyah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DC257A70-D751-19BC-BA22-E4D15533B208}"/>
                </a:ext>
              </a:extLst>
            </p:cNvPr>
            <p:cNvSpPr txBox="1"/>
            <p:nvPr/>
          </p:nvSpPr>
          <p:spPr>
            <a:xfrm>
              <a:off x="358592" y="3495316"/>
              <a:ext cx="3544556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Hammam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Qoyyim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M.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5D0727F0-6AFA-057D-3431-41108B097B8F}"/>
                </a:ext>
              </a:extLst>
            </p:cNvPr>
            <p:cNvSpPr txBox="1"/>
            <p:nvPr/>
          </p:nvSpPr>
          <p:spPr>
            <a:xfrm>
              <a:off x="358590" y="4146510"/>
              <a:ext cx="3005061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Harits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Qoyyim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M.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940258F5-C7C9-15B9-A0FC-72561066FAB9}"/>
                </a:ext>
              </a:extLst>
            </p:cNvPr>
            <p:cNvSpPr txBox="1"/>
            <p:nvPr/>
          </p:nvSpPr>
          <p:spPr>
            <a:xfrm>
              <a:off x="358591" y="2844125"/>
              <a:ext cx="3903624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Hafiy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Muhammad Putra A.</a:t>
              </a:r>
            </a:p>
          </p:txBody>
        </p:sp>
      </p:grpSp>
      <p:grpSp>
        <p:nvGrpSpPr>
          <p:cNvPr id="1509" name="Google Shape;1509;p49"/>
          <p:cNvGrpSpPr/>
          <p:nvPr/>
        </p:nvGrpSpPr>
        <p:grpSpPr>
          <a:xfrm>
            <a:off x="3271722" y="675974"/>
            <a:ext cx="378946" cy="375985"/>
            <a:chOff x="4547688" y="2768813"/>
            <a:chExt cx="764688" cy="758713"/>
          </a:xfrm>
          <a:effectLst>
            <a:glow rad="139700">
              <a:schemeClr val="tx2">
                <a:alpha val="20000"/>
              </a:schemeClr>
            </a:glow>
          </a:effectLst>
        </p:grpSpPr>
        <p:sp>
          <p:nvSpPr>
            <p:cNvPr id="1510" name="Google Shape;1510;p49"/>
            <p:cNvSpPr/>
            <p:nvPr/>
          </p:nvSpPr>
          <p:spPr>
            <a:xfrm>
              <a:off x="4547688" y="2768813"/>
              <a:ext cx="741600" cy="7416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4857875" y="3073025"/>
              <a:ext cx="454500" cy="4545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485;p49">
            <a:extLst>
              <a:ext uri="{FF2B5EF4-FFF2-40B4-BE49-F238E27FC236}">
                <a16:creationId xmlns:a16="http://schemas.microsoft.com/office/drawing/2014/main" id="{4C1EFF5C-00C5-01F9-C71A-CD656633381B}"/>
              </a:ext>
            </a:extLst>
          </p:cNvPr>
          <p:cNvSpPr txBox="1">
            <a:spLocks/>
          </p:cNvSpPr>
          <p:nvPr/>
        </p:nvSpPr>
        <p:spPr>
          <a:xfrm>
            <a:off x="3806744" y="573376"/>
            <a:ext cx="20655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tabLst/>
              <a:defRPr/>
            </a:pPr>
            <a:r>
              <a:rPr kumimoji="0" lang="id-ID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5729FF"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Members</a:t>
            </a:r>
          </a:p>
        </p:txBody>
      </p:sp>
      <p:pic>
        <p:nvPicPr>
          <p:cNvPr id="14" name="!!dots2">
            <a:extLst>
              <a:ext uri="{FF2B5EF4-FFF2-40B4-BE49-F238E27FC236}">
                <a16:creationId xmlns:a16="http://schemas.microsoft.com/office/drawing/2014/main" id="{437B6A66-84F7-5AB4-A924-3244361946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653" y="3206387"/>
            <a:ext cx="2261213" cy="176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6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4"/>
          <p:cNvGrpSpPr/>
          <p:nvPr/>
        </p:nvGrpSpPr>
        <p:grpSpPr>
          <a:xfrm>
            <a:off x="8760460" y="335915"/>
            <a:ext cx="358140" cy="855345"/>
            <a:chOff x="1467575" y="3692150"/>
            <a:chExt cx="357900" cy="855599"/>
          </a:xfrm>
        </p:grpSpPr>
        <p:sp>
          <p:nvSpPr>
            <p:cNvPr id="620" name="Google Shape;620;p34"/>
            <p:cNvSpPr/>
            <p:nvPr/>
          </p:nvSpPr>
          <p:spPr>
            <a:xfrm>
              <a:off x="1467575" y="3692150"/>
              <a:ext cx="357900" cy="357900"/>
            </a:xfrm>
            <a:prstGeom prst="mathMultiply">
              <a:avLst>
                <a:gd name="adj1" fmla="val 1684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467575" y="3941000"/>
              <a:ext cx="357900" cy="357900"/>
            </a:xfrm>
            <a:prstGeom prst="mathMultiply">
              <a:avLst>
                <a:gd name="adj1" fmla="val 168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467575" y="4189849"/>
              <a:ext cx="357900" cy="357900"/>
            </a:xfrm>
            <a:prstGeom prst="mathMultiply">
              <a:avLst>
                <a:gd name="adj1" fmla="val 1684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4"/>
          <p:cNvSpPr txBox="1"/>
          <p:nvPr/>
        </p:nvSpPr>
        <p:spPr>
          <a:xfrm rot="10800000">
            <a:off x="8099425" y="555625"/>
            <a:ext cx="667385" cy="2638425"/>
          </a:xfrm>
          <a:prstGeom prst="rect">
            <a:avLst/>
          </a:prstGeom>
          <a:noFill/>
          <a:ln>
            <a:noFill/>
          </a:ln>
        </p:spPr>
        <p:txBody>
          <a:bodyPr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GHAZIYYAH</a:t>
            </a:r>
          </a:p>
        </p:txBody>
      </p:sp>
      <p:sp>
        <p:nvSpPr>
          <p:cNvPr id="13" name="Google Shape;404;p24"/>
          <p:cNvSpPr txBox="1"/>
          <p:nvPr/>
        </p:nvSpPr>
        <p:spPr>
          <a:xfrm rot="10800000">
            <a:off x="35560" y="3651885"/>
            <a:ext cx="667385" cy="697865"/>
          </a:xfrm>
          <a:prstGeom prst="rect">
            <a:avLst/>
          </a:prstGeom>
          <a:noFill/>
          <a:ln>
            <a:noFill/>
          </a:ln>
        </p:spPr>
        <p:txBody>
          <a:bodyPr vert="vert270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01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91870" y="3430905"/>
            <a:ext cx="35598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قَالُوا اتَّخَذَ اللّٰهُ وَلَدًا سُبْحٰنَهٗ ۗ هُوَ الْغَنِيُّ ۗ لَهٗ مَا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68)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394704-14C2-4EBF-0340-C127A2E27B85}"/>
              </a:ext>
            </a:extLst>
          </p:cNvPr>
          <p:cNvGrpSpPr/>
          <p:nvPr/>
        </p:nvGrpSpPr>
        <p:grpSpPr>
          <a:xfrm>
            <a:off x="4951730" y="3269892"/>
            <a:ext cx="3004270" cy="1605133"/>
            <a:chOff x="4951730" y="3435985"/>
            <a:chExt cx="3004270" cy="1605133"/>
          </a:xfrm>
        </p:grpSpPr>
        <p:sp>
          <p:nvSpPr>
            <p:cNvPr id="11" name="Text Box 10"/>
            <p:cNvSpPr txBox="1"/>
            <p:nvPr/>
          </p:nvSpPr>
          <p:spPr>
            <a:xfrm>
              <a:off x="4951731" y="3729990"/>
              <a:ext cx="3004269" cy="131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lang="ar-SA" alt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lang="ar-SA" altLang="en-US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disebutkan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sebelum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sz="18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dan tidak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hanya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dipisahkan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dengan huruf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51730" y="3435985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995680" y="404495"/>
            <a:ext cx="355282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قُلْ مَنْ يَّرْزُقُكُمْ مِّنَ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sz="2200" dirty="0">
                <a:solidFill>
                  <a:schemeClr val="tx1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وَالْاَرْضِ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 اَمَّنْ يَّمْلِكُ السَّمْعَ وَالْاَبْصَارَ</a:t>
            </a: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31)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B7BDF-DB8A-749E-7AEB-419AAE37E559}"/>
              </a:ext>
            </a:extLst>
          </p:cNvPr>
          <p:cNvGrpSpPr/>
          <p:nvPr/>
        </p:nvGrpSpPr>
        <p:grpSpPr>
          <a:xfrm>
            <a:off x="4948555" y="560994"/>
            <a:ext cx="3201035" cy="995736"/>
            <a:chOff x="4948555" y="409575"/>
            <a:chExt cx="3201035" cy="995736"/>
          </a:xfrm>
        </p:grpSpPr>
        <p:sp>
          <p:nvSpPr>
            <p:cNvPr id="43" name="Text Box 42"/>
            <p:cNvSpPr txBox="1"/>
            <p:nvPr/>
          </p:nvSpPr>
          <p:spPr>
            <a:xfrm>
              <a:off x="4948555" y="703580"/>
              <a:ext cx="3201035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 Karena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السَّمَاۤءِ</a:t>
              </a:r>
              <a:r>
                <a:rPr lang="en-US" sz="1800" dirty="0">
                  <a:solidFill>
                    <a:srgbClr val="FF0000"/>
                  </a:solidFill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Anek Devanagari" charset="0"/>
                  <a:cs typeface="Anek Devanagari" charset="0"/>
                  <a:sym typeface="+mn-ea"/>
                </a:rPr>
                <a:t>adalah</a:t>
              </a:r>
              <a:r>
                <a:rPr lang="en-US" sz="1800" dirty="0">
                  <a:solidFill>
                    <a:srgbClr val="FF0000"/>
                  </a:solidFill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طبقت الغازية</a:t>
              </a:r>
              <a:endParaRPr lang="ar-SA"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4948555" y="409575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4348480" y="2126490"/>
            <a:ext cx="3736340" cy="88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اَلَآ اِنَّ لِلّٰهِ مَنْ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وَمَنْ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66)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485D01-E89A-27DE-D220-2D434CC62465}"/>
              </a:ext>
            </a:extLst>
          </p:cNvPr>
          <p:cNvGrpSpPr/>
          <p:nvPr/>
        </p:nvGrpSpPr>
        <p:grpSpPr>
          <a:xfrm>
            <a:off x="324000" y="1920240"/>
            <a:ext cx="3936215" cy="1300434"/>
            <a:chOff x="324000" y="1922780"/>
            <a:chExt cx="3936215" cy="1300434"/>
          </a:xfrm>
        </p:grpSpPr>
        <p:sp>
          <p:nvSpPr>
            <p:cNvPr id="46" name="Text Box 45"/>
            <p:cNvSpPr txBox="1"/>
            <p:nvPr/>
          </p:nvSpPr>
          <p:spPr>
            <a:xfrm>
              <a:off x="324000" y="2216785"/>
              <a:ext cx="3936215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lang="ar-SA" alt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lang="ar-SA" altLang="en-US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disebutkan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sebelum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sz="18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dan tidak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hanya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dipisahkan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dengan huruf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2142490" y="1922780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91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/>
        </p:nvSpPr>
        <p:spPr>
          <a:xfrm>
            <a:off x="3265170" y="2263775"/>
            <a:ext cx="3879045" cy="1334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200" dirty="0"/>
              <a:t>MADIYYAH</a:t>
            </a:r>
          </a:p>
        </p:txBody>
      </p:sp>
      <p:sp>
        <p:nvSpPr>
          <p:cNvPr id="4" name="Google Shape;405;p24"/>
          <p:cNvSpPr txBox="1"/>
          <p:nvPr/>
        </p:nvSpPr>
        <p:spPr>
          <a:xfrm>
            <a:off x="1784350" y="1617980"/>
            <a:ext cx="1480820" cy="1334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239520" y="351155"/>
            <a:ext cx="69538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اِنَّ اللّٰهَ لَهٗ مُلْكُ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يُحْيٖ وَيُمِيْتُۗ وَمَا لَكُمْ مِّنْ دُوْنِ اللّٰهِ مِنْ وَّلِيٍّ وَّلَا نَصِيْر</a:t>
            </a:r>
            <a:r>
              <a:rPr lang="en-US" altLang="ar-SA" sz="22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(التوبة : 116)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1230" y="94996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51230" y="1287145"/>
            <a:ext cx="6546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</a:rPr>
              <a:t> 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hanya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</a:rPr>
              <a:t>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</a:rPr>
              <a:t>و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038860" y="1781175"/>
            <a:ext cx="7154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اِنَّ رَبَّكُمُ اللّٰهُ الَّذِيْ خَلَقَ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 فِيْ سِتَّةِ اَيَّامٍ ثُمَّ اسْتَوٰى عَلَى الْعَرْشِ يُدَبِّرُ الْاَمْرَۗ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3)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25930" y="3211195"/>
            <a:ext cx="64674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اِنَّ فِى اخْتِلَافِ الَّيْلِ وَالنَّهَارِ وَمَا خَلَقَ اللّٰهُ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لَاٰيٰتٍ لِّقَوْمٍ يَّتَّقُوْنَ </a:t>
            </a: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6)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951230" y="237998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951230" y="2717165"/>
            <a:ext cx="634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</a:rPr>
              <a:t> 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</a:rPr>
              <a:t>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</a:rPr>
              <a:t>و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saja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951230" y="381000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951230" y="4147185"/>
            <a:ext cx="7004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>
                <a:latin typeface="Anek Devanagari" charset="0"/>
                <a:cs typeface="Anek Devanagari" charset="0"/>
              </a:rPr>
              <a:t> </a:t>
            </a:r>
            <a:r>
              <a:rPr lang="en-US" sz="1800">
                <a:latin typeface="Anek Devanagari" charset="0"/>
                <a:cs typeface="Anek Devanagari" charset="0"/>
              </a:rPr>
              <a:t>Karena huruf </a:t>
            </a:r>
            <a:r>
              <a:rPr 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>
                <a:latin typeface="Anek Devanagari" charset="0"/>
                <a:cs typeface="Anek Devanagari" charset="0"/>
              </a:rPr>
              <a:t> saja yang menjadi pemisah antara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>
                <a:latin typeface="Anek Devanagari" charset="0"/>
                <a:cs typeface="Anek Devanagari" charset="0"/>
              </a:rPr>
              <a:t> dan </a:t>
            </a:r>
            <a:r>
              <a:rPr 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>
              <a:latin typeface="Anek Devanagari" charset="0"/>
              <a:cs typeface="Anek Devanagari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0" y="1564005"/>
            <a:ext cx="667385" cy="2638425"/>
          </a:xfrm>
          <a:prstGeom prst="rect">
            <a:avLst/>
          </a:prstGeom>
          <a:noFill/>
          <a:ln>
            <a:noFill/>
          </a:ln>
        </p:spPr>
        <p:txBody>
          <a:bodyPr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MADIYYAH</a:t>
            </a:r>
          </a:p>
        </p:txBody>
      </p:sp>
      <p:sp>
        <p:nvSpPr>
          <p:cNvPr id="2" name="Google Shape;404;p24"/>
          <p:cNvSpPr txBox="1"/>
          <p:nvPr/>
        </p:nvSpPr>
        <p:spPr>
          <a:xfrm>
            <a:off x="8315960" y="529590"/>
            <a:ext cx="667385" cy="697865"/>
          </a:xfrm>
          <a:prstGeom prst="rect">
            <a:avLst/>
          </a:prstGeom>
          <a:noFill/>
          <a:ln>
            <a:noFill/>
          </a:ln>
        </p:spPr>
        <p:txBody>
          <a:bodyPr vert="vert270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4;p24"/>
          <p:cNvSpPr txBox="1">
            <a:spLocks noGrp="1"/>
          </p:cNvSpPr>
          <p:nvPr>
            <p:ph type="title"/>
          </p:nvPr>
        </p:nvSpPr>
        <p:spPr>
          <a:xfrm rot="16200000">
            <a:off x="7634302" y="2462212"/>
            <a:ext cx="2279356" cy="807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MADIYYAH</a:t>
            </a:r>
          </a:p>
        </p:txBody>
      </p:sp>
      <p:sp>
        <p:nvSpPr>
          <p:cNvPr id="405" name="Google Shape;405;p24"/>
          <p:cNvSpPr txBox="1"/>
          <p:nvPr/>
        </p:nvSpPr>
        <p:spPr>
          <a:xfrm rot="5400000">
            <a:off x="-41593" y="2212974"/>
            <a:ext cx="800735" cy="717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02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94095" y="1093318"/>
            <a:ext cx="399654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اَلَآ اِنَّ لِلّٰهِ مَا فِى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السَّمٰوٰتِ وَالْاَرْضِۗ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 اَلَآ اِنَّ وَعْدَ اللّٰهِ حَقٌّ وَّلٰكِنَّ اَكْثَرَهُمْ لَا يَعْلَمُوْنَ</a:t>
            </a:r>
            <a:r>
              <a:rPr kumimoji="0" lang="en-US" alt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55)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 panose="020B0604020202020204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2388" y="3043753"/>
            <a:ext cx="3239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72388" y="27497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Madiyyah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701003" y="1093318"/>
            <a:ext cx="384890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قُلِ انْظُرُوْا مَاذَا فِى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السَّمٰوٰتِ وَالْاَرْضِ ۗ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وَمَا تُغْنِى الْاٰيٰتُ وَالنُّذُرُ عَنْ قَوْمٍ لَّا يُؤْمِنُوْنَ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101)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005477" y="3043753"/>
            <a:ext cx="3239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05477" y="27497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Madiyyah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04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Memphis - Business Plan Basic Template by Slidesgo">
  <a:themeElements>
    <a:clrScheme name="Simple Light">
      <a:dk1>
        <a:srgbClr val="181818"/>
      </a:dk1>
      <a:lt1>
        <a:srgbClr val="FFFFFF"/>
      </a:lt1>
      <a:dk2>
        <a:srgbClr val="DFA6E5"/>
      </a:dk2>
      <a:lt2>
        <a:srgbClr val="72D9F7"/>
      </a:lt2>
      <a:accent1>
        <a:srgbClr val="A89DF4"/>
      </a:accent1>
      <a:accent2>
        <a:srgbClr val="EEE9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les Kickoff Meeting by Slidesgo">
  <a:themeElements>
    <a:clrScheme name="Simple Light">
      <a:dk1>
        <a:srgbClr val="000000"/>
      </a:dk1>
      <a:lt1>
        <a:srgbClr val="FFFFFF"/>
      </a:lt1>
      <a:dk2>
        <a:srgbClr val="BCE9F0"/>
      </a:dk2>
      <a:lt2>
        <a:srgbClr val="F5B28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turistisches Portfolio by Slidesgo">
  <a:themeElements>
    <a:clrScheme name="Simple Light">
      <a:dk1>
        <a:srgbClr val="151329"/>
      </a:dk1>
      <a:lt1>
        <a:srgbClr val="FFFFFF"/>
      </a:lt1>
      <a:dk2>
        <a:srgbClr val="E500FA"/>
      </a:dk2>
      <a:lt2>
        <a:srgbClr val="5729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2017</Words>
  <Application>Microsoft Office PowerPoint</Application>
  <PresentationFormat>On-screen Show (16:9)</PresentationFormat>
  <Paragraphs>365</Paragraphs>
  <Slides>55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81" baseType="lpstr">
      <vt:lpstr>Baloo Thambi 2</vt:lpstr>
      <vt:lpstr>Poppins Thin</vt:lpstr>
      <vt:lpstr>Darker Grotesque Black</vt:lpstr>
      <vt:lpstr>Nunito</vt:lpstr>
      <vt:lpstr>Anaheim</vt:lpstr>
      <vt:lpstr>Arial</vt:lpstr>
      <vt:lpstr>Google Sans</vt:lpstr>
      <vt:lpstr>PT Sans</vt:lpstr>
      <vt:lpstr>Nunito Light</vt:lpstr>
      <vt:lpstr>Kumbh Sans</vt:lpstr>
      <vt:lpstr>Bebas Neue</vt:lpstr>
      <vt:lpstr>Anek Devanagari</vt:lpstr>
      <vt:lpstr>Source Sans Pro</vt:lpstr>
      <vt:lpstr>KFGQPC HAFS Uthmanic Script</vt:lpstr>
      <vt:lpstr>Loved by the King</vt:lpstr>
      <vt:lpstr>Exo 2</vt:lpstr>
      <vt:lpstr>Poppins</vt:lpstr>
      <vt:lpstr>Mulish SemiBold</vt:lpstr>
      <vt:lpstr>Roboto Condensed Light</vt:lpstr>
      <vt:lpstr>Segoe UI</vt:lpstr>
      <vt:lpstr>Poppins ExtraBold</vt:lpstr>
      <vt:lpstr>Google Sans Medium</vt:lpstr>
      <vt:lpstr>Simple Memphis - Business Plan Basic Template by Slidesgo</vt:lpstr>
      <vt:lpstr>Sales Kickoff Meeting by Slidesgo</vt:lpstr>
      <vt:lpstr>Brutalist Style Planner for College by Slidesgo</vt:lpstr>
      <vt:lpstr>Futuristisches Portfolio by Slidesgo</vt:lpstr>
      <vt:lpstr>PowerPoint Presentation</vt:lpstr>
      <vt:lpstr>JUZ 11</vt:lpstr>
      <vt:lpstr>TABLE OF CONTENTS</vt:lpstr>
      <vt:lpstr>GHAZIYYAH</vt:lpstr>
      <vt:lpstr>GHAZIYYAH</vt:lpstr>
      <vt:lpstr>PowerPoint Presentation</vt:lpstr>
      <vt:lpstr>PowerPoint Presentation</vt:lpstr>
      <vt:lpstr>PowerPoint Presentation</vt:lpstr>
      <vt:lpstr>MADIYYAH</vt:lpstr>
      <vt:lpstr>TSARIYYAH</vt:lpstr>
      <vt:lpstr>TSARIYYAH</vt:lpstr>
      <vt:lpstr>NEXT JUZ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JUZ</vt:lpstr>
      <vt:lpstr>NEXT JUZ</vt:lpstr>
      <vt:lpstr>NEXT JUZ</vt:lpstr>
      <vt:lpstr>PowerPoint Presentation</vt:lpstr>
      <vt:lpstr>IJAZ ILMI</vt:lpstr>
      <vt:lpstr>Table of Contents</vt:lpstr>
      <vt:lpstr>TSARIYYAH</vt:lpstr>
      <vt:lpstr>PowerPoint Presentation</vt:lpstr>
      <vt:lpstr>MADIYYAH</vt:lpstr>
      <vt:lpstr>PowerPoint Presentation</vt:lpstr>
      <vt:lpstr>PowerPoint Presentation</vt:lpstr>
      <vt:lpstr>GHAZIYYAH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IJAZ ILMI</dc:title>
  <dc:creator/>
  <cp:lastModifiedBy>kelompok--3@outlook.com</cp:lastModifiedBy>
  <cp:revision>156</cp:revision>
  <dcterms:created xsi:type="dcterms:W3CDTF">2023-02-08T05:20:00Z</dcterms:created>
  <dcterms:modified xsi:type="dcterms:W3CDTF">2023-03-15T10:03:22Z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E41B2BD20DF2449C8DC9173A3A514393</vt:lpwstr>
  </property>
  <property fmtid="{D5CDD505-2E9C-101B-9397-08002B2CF9AE}" pid="3" name="KSOProductBuildVer">
    <vt:lpwstr>1033-11.2.0.11074</vt:lpwstr>
  </property>
</Properties>
</file>